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6"/>
  </p:notesMasterIdLst>
  <p:sldIdLst>
    <p:sldId id="311" r:id="rId5"/>
    <p:sldId id="279" r:id="rId6"/>
    <p:sldId id="280" r:id="rId7"/>
    <p:sldId id="353" r:id="rId8"/>
    <p:sldId id="344" r:id="rId9"/>
    <p:sldId id="315" r:id="rId10"/>
    <p:sldId id="345" r:id="rId11"/>
    <p:sldId id="330" r:id="rId12"/>
    <p:sldId id="341" r:id="rId13"/>
    <p:sldId id="346" r:id="rId14"/>
    <p:sldId id="354" r:id="rId15"/>
    <p:sldId id="347" r:id="rId16"/>
    <p:sldId id="351" r:id="rId17"/>
    <p:sldId id="349" r:id="rId18"/>
    <p:sldId id="352" r:id="rId19"/>
    <p:sldId id="350" r:id="rId20"/>
    <p:sldId id="343" r:id="rId21"/>
    <p:sldId id="355" r:id="rId22"/>
    <p:sldId id="356" r:id="rId23"/>
    <p:sldId id="357" r:id="rId24"/>
    <p:sldId id="358"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5AA794-3CA2-F1FB-79DA-24DCC7F11CA0}" v="1029" dt="2019-09-08T18:10:06.672"/>
    <p1510:client id="{0F099D85-177E-8626-F7A4-C22692CD4046}" v="7796" dt="2020-10-18T19:06:20.079"/>
    <p1510:client id="{16DA0CF7-A413-4B67-E900-594F1D0FBA4C}" v="349" dt="2020-10-18T19:54:48.292"/>
    <p1510:client id="{3A6EA04D-E445-204C-43D5-245C56336298}" v="4" dt="2020-10-18T20:05:19.466"/>
    <p1510:client id="{5FF7FACC-562B-0B5B-391C-C63DAC8D7FFD}" v="5312" dt="2021-01-30T18:47:21.877"/>
    <p1510:client id="{A5089A5F-220E-21CD-9D60-3AD530E8ECE3}" v="3393" dt="2021-06-21T21:03:54.314"/>
    <p1510:client id="{E1ADB695-FE66-AD8B-EF6B-DB5FB843FD1D}" v="2" dt="2021-06-21T18:36:47.449"/>
    <p1510:client id="{F2FA92ED-BF07-6C55-1D9D-DEEA49FB7329}" v="149" dt="2021-07-01T17:20:46.74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9" d="100"/>
          <a:sy n="109" d="100"/>
        </p:scale>
        <p:origin x="1674" y="12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xander Mills" userId="S::millsa@woodford.redbridge.sch.uk::85fcfd60-9322-40d7-805c-c26262694b8a" providerId="AD" clId="Web-{A5089A5F-220E-21CD-9D60-3AD530E8ECE3}"/>
    <pc:docChg chg="addSld delSld modSld sldOrd">
      <pc:chgData name="Alexander Mills" userId="S::millsa@woodford.redbridge.sch.uk::85fcfd60-9322-40d7-805c-c26262694b8a" providerId="AD" clId="Web-{A5089A5F-220E-21CD-9D60-3AD530E8ECE3}" dt="2021-06-21T21:03:54.314" v="2703"/>
      <pc:docMkLst>
        <pc:docMk/>
      </pc:docMkLst>
      <pc:sldChg chg="delSp modSp">
        <pc:chgData name="Alexander Mills" userId="S::millsa@woodford.redbridge.sch.uk::85fcfd60-9322-40d7-805c-c26262694b8a" providerId="AD" clId="Web-{A5089A5F-220E-21CD-9D60-3AD530E8ECE3}" dt="2021-06-21T18:45:04.542" v="129" actId="20577"/>
        <pc:sldMkLst>
          <pc:docMk/>
          <pc:sldMk cId="1856523797" sldId="279"/>
        </pc:sldMkLst>
        <pc:spChg chg="mod">
          <ac:chgData name="Alexander Mills" userId="S::millsa@woodford.redbridge.sch.uk::85fcfd60-9322-40d7-805c-c26262694b8a" providerId="AD" clId="Web-{A5089A5F-220E-21CD-9D60-3AD530E8ECE3}" dt="2021-06-21T18:45:04.542" v="129" actId="20577"/>
          <ac:spMkLst>
            <pc:docMk/>
            <pc:sldMk cId="1856523797" sldId="279"/>
            <ac:spMk id="5" creationId="{00000000-0000-0000-0000-000000000000}"/>
          </ac:spMkLst>
        </pc:spChg>
        <pc:picChg chg="del">
          <ac:chgData name="Alexander Mills" userId="S::millsa@woodford.redbridge.sch.uk::85fcfd60-9322-40d7-805c-c26262694b8a" providerId="AD" clId="Web-{A5089A5F-220E-21CD-9D60-3AD530E8ECE3}" dt="2021-06-21T18:39:06.627" v="1"/>
          <ac:picMkLst>
            <pc:docMk/>
            <pc:sldMk cId="1856523797" sldId="279"/>
            <ac:picMk id="4" creationId="{00000000-0000-0000-0000-000000000000}"/>
          </ac:picMkLst>
        </pc:picChg>
      </pc:sldChg>
      <pc:sldChg chg="modSp">
        <pc:chgData name="Alexander Mills" userId="S::millsa@woodford.redbridge.sch.uk::85fcfd60-9322-40d7-805c-c26262694b8a" providerId="AD" clId="Web-{A5089A5F-220E-21CD-9D60-3AD530E8ECE3}" dt="2021-06-21T18:47:44.921" v="302" actId="20577"/>
        <pc:sldMkLst>
          <pc:docMk/>
          <pc:sldMk cId="3045774112" sldId="280"/>
        </pc:sldMkLst>
        <pc:spChg chg="mod">
          <ac:chgData name="Alexander Mills" userId="S::millsa@woodford.redbridge.sch.uk::85fcfd60-9322-40d7-805c-c26262694b8a" providerId="AD" clId="Web-{A5089A5F-220E-21CD-9D60-3AD530E8ECE3}" dt="2021-06-21T18:47:44.921" v="302" actId="20577"/>
          <ac:spMkLst>
            <pc:docMk/>
            <pc:sldMk cId="3045774112" sldId="280"/>
            <ac:spMk id="5" creationId="{00000000-0000-0000-0000-000000000000}"/>
          </ac:spMkLst>
        </pc:spChg>
      </pc:sldChg>
      <pc:sldChg chg="modSp">
        <pc:chgData name="Alexander Mills" userId="S::millsa@woodford.redbridge.sch.uk::85fcfd60-9322-40d7-805c-c26262694b8a" providerId="AD" clId="Web-{A5089A5F-220E-21CD-9D60-3AD530E8ECE3}" dt="2021-06-21T18:44:12.822" v="120" actId="20577"/>
        <pc:sldMkLst>
          <pc:docMk/>
          <pc:sldMk cId="33837446" sldId="311"/>
        </pc:sldMkLst>
        <pc:spChg chg="mod">
          <ac:chgData name="Alexander Mills" userId="S::millsa@woodford.redbridge.sch.uk::85fcfd60-9322-40d7-805c-c26262694b8a" providerId="AD" clId="Web-{A5089A5F-220E-21CD-9D60-3AD530E8ECE3}" dt="2021-06-21T18:44:12.822" v="120" actId="20577"/>
          <ac:spMkLst>
            <pc:docMk/>
            <pc:sldMk cId="33837446" sldId="311"/>
            <ac:spMk id="3" creationId="{00000000-0000-0000-0000-000000000000}"/>
          </ac:spMkLst>
        </pc:spChg>
      </pc:sldChg>
      <pc:sldChg chg="modSp ord">
        <pc:chgData name="Alexander Mills" userId="S::millsa@woodford.redbridge.sch.uk::85fcfd60-9322-40d7-805c-c26262694b8a" providerId="AD" clId="Web-{A5089A5F-220E-21CD-9D60-3AD530E8ECE3}" dt="2021-06-21T19:39:59.404" v="739" actId="20577"/>
        <pc:sldMkLst>
          <pc:docMk/>
          <pc:sldMk cId="1567619535" sldId="315"/>
        </pc:sldMkLst>
        <pc:spChg chg="mod">
          <ac:chgData name="Alexander Mills" userId="S::millsa@woodford.redbridge.sch.uk::85fcfd60-9322-40d7-805c-c26262694b8a" providerId="AD" clId="Web-{A5089A5F-220E-21CD-9D60-3AD530E8ECE3}" dt="2021-06-21T19:39:59.404" v="739" actId="20577"/>
          <ac:spMkLst>
            <pc:docMk/>
            <pc:sldMk cId="1567619535" sldId="315"/>
            <ac:spMk id="5" creationId="{00000000-0000-0000-0000-000000000000}"/>
          </ac:spMkLst>
        </pc:spChg>
      </pc:sldChg>
      <pc:sldChg chg="del">
        <pc:chgData name="Alexander Mills" userId="S::millsa@woodford.redbridge.sch.uk::85fcfd60-9322-40d7-805c-c26262694b8a" providerId="AD" clId="Web-{A5089A5F-220E-21CD-9D60-3AD530E8ECE3}" dt="2021-06-21T19:46:34.539" v="992"/>
        <pc:sldMkLst>
          <pc:docMk/>
          <pc:sldMk cId="1257186119" sldId="323"/>
        </pc:sldMkLst>
      </pc:sldChg>
      <pc:sldChg chg="del">
        <pc:chgData name="Alexander Mills" userId="S::millsa@woodford.redbridge.sch.uk::85fcfd60-9322-40d7-805c-c26262694b8a" providerId="AD" clId="Web-{A5089A5F-220E-21CD-9D60-3AD530E8ECE3}" dt="2021-06-21T19:46:41.758" v="993"/>
        <pc:sldMkLst>
          <pc:docMk/>
          <pc:sldMk cId="3712907290" sldId="324"/>
        </pc:sldMkLst>
      </pc:sldChg>
      <pc:sldChg chg="delSp modSp ord">
        <pc:chgData name="Alexander Mills" userId="S::millsa@woodford.redbridge.sch.uk::85fcfd60-9322-40d7-805c-c26262694b8a" providerId="AD" clId="Web-{A5089A5F-220E-21CD-9D60-3AD530E8ECE3}" dt="2021-06-21T19:46:28.164" v="990" actId="14100"/>
        <pc:sldMkLst>
          <pc:docMk/>
          <pc:sldMk cId="1021103815" sldId="330"/>
        </pc:sldMkLst>
        <pc:spChg chg="mod">
          <ac:chgData name="Alexander Mills" userId="S::millsa@woodford.redbridge.sch.uk::85fcfd60-9322-40d7-805c-c26262694b8a" providerId="AD" clId="Web-{A5089A5F-220E-21CD-9D60-3AD530E8ECE3}" dt="2021-06-21T19:46:28.164" v="990" actId="14100"/>
          <ac:spMkLst>
            <pc:docMk/>
            <pc:sldMk cId="1021103815" sldId="330"/>
            <ac:spMk id="3" creationId="{00000000-0000-0000-0000-000000000000}"/>
          </ac:spMkLst>
        </pc:spChg>
        <pc:picChg chg="del">
          <ac:chgData name="Alexander Mills" userId="S::millsa@woodford.redbridge.sch.uk::85fcfd60-9322-40d7-805c-c26262694b8a" providerId="AD" clId="Web-{A5089A5F-220E-21CD-9D60-3AD530E8ECE3}" dt="2021-06-21T18:40:36.036" v="68"/>
          <ac:picMkLst>
            <pc:docMk/>
            <pc:sldMk cId="1021103815" sldId="330"/>
            <ac:picMk id="4" creationId="{00000000-0000-0000-0000-000000000000}"/>
          </ac:picMkLst>
        </pc:picChg>
      </pc:sldChg>
      <pc:sldChg chg="del">
        <pc:chgData name="Alexander Mills" userId="S::millsa@woodford.redbridge.sch.uk::85fcfd60-9322-40d7-805c-c26262694b8a" providerId="AD" clId="Web-{A5089A5F-220E-21CD-9D60-3AD530E8ECE3}" dt="2021-06-21T18:40:33.145" v="67"/>
        <pc:sldMkLst>
          <pc:docMk/>
          <pc:sldMk cId="1485363632" sldId="331"/>
        </pc:sldMkLst>
      </pc:sldChg>
      <pc:sldChg chg="del">
        <pc:chgData name="Alexander Mills" userId="S::millsa@woodford.redbridge.sch.uk::85fcfd60-9322-40d7-805c-c26262694b8a" providerId="AD" clId="Web-{A5089A5F-220E-21CD-9D60-3AD530E8ECE3}" dt="2021-06-21T19:46:32.726" v="991"/>
        <pc:sldMkLst>
          <pc:docMk/>
          <pc:sldMk cId="1943623924" sldId="333"/>
        </pc:sldMkLst>
      </pc:sldChg>
      <pc:sldChg chg="del">
        <pc:chgData name="Alexander Mills" userId="S::millsa@woodford.redbridge.sch.uk::85fcfd60-9322-40d7-805c-c26262694b8a" providerId="AD" clId="Web-{A5089A5F-220E-21CD-9D60-3AD530E8ECE3}" dt="2021-06-21T19:46:43.367" v="994"/>
        <pc:sldMkLst>
          <pc:docMk/>
          <pc:sldMk cId="4216818196" sldId="334"/>
        </pc:sldMkLst>
      </pc:sldChg>
      <pc:sldChg chg="del">
        <pc:chgData name="Alexander Mills" userId="S::millsa@woodford.redbridge.sch.uk::85fcfd60-9322-40d7-805c-c26262694b8a" providerId="AD" clId="Web-{A5089A5F-220E-21CD-9D60-3AD530E8ECE3}" dt="2021-06-21T19:46:44.789" v="995"/>
        <pc:sldMkLst>
          <pc:docMk/>
          <pc:sldMk cId="3406591976" sldId="335"/>
        </pc:sldMkLst>
      </pc:sldChg>
      <pc:sldChg chg="del">
        <pc:chgData name="Alexander Mills" userId="S::millsa@woodford.redbridge.sch.uk::85fcfd60-9322-40d7-805c-c26262694b8a" providerId="AD" clId="Web-{A5089A5F-220E-21CD-9D60-3AD530E8ECE3}" dt="2021-06-21T19:46:47.383" v="996"/>
        <pc:sldMkLst>
          <pc:docMk/>
          <pc:sldMk cId="1358038286" sldId="336"/>
        </pc:sldMkLst>
      </pc:sldChg>
      <pc:sldChg chg="del">
        <pc:chgData name="Alexander Mills" userId="S::millsa@woodford.redbridge.sch.uk::85fcfd60-9322-40d7-805c-c26262694b8a" providerId="AD" clId="Web-{A5089A5F-220E-21CD-9D60-3AD530E8ECE3}" dt="2021-06-21T19:46:51.680" v="1001"/>
        <pc:sldMkLst>
          <pc:docMk/>
          <pc:sldMk cId="1704318850" sldId="337"/>
        </pc:sldMkLst>
      </pc:sldChg>
      <pc:sldChg chg="del">
        <pc:chgData name="Alexander Mills" userId="S::millsa@woodford.redbridge.sch.uk::85fcfd60-9322-40d7-805c-c26262694b8a" providerId="AD" clId="Web-{A5089A5F-220E-21CD-9D60-3AD530E8ECE3}" dt="2021-06-21T19:46:51.680" v="1000"/>
        <pc:sldMkLst>
          <pc:docMk/>
          <pc:sldMk cId="1909985959" sldId="338"/>
        </pc:sldMkLst>
      </pc:sldChg>
      <pc:sldChg chg="del">
        <pc:chgData name="Alexander Mills" userId="S::millsa@woodford.redbridge.sch.uk::85fcfd60-9322-40d7-805c-c26262694b8a" providerId="AD" clId="Web-{A5089A5F-220E-21CD-9D60-3AD530E8ECE3}" dt="2021-06-21T19:46:51.680" v="999"/>
        <pc:sldMkLst>
          <pc:docMk/>
          <pc:sldMk cId="469916200" sldId="339"/>
        </pc:sldMkLst>
      </pc:sldChg>
      <pc:sldChg chg="del">
        <pc:chgData name="Alexander Mills" userId="S::millsa@woodford.redbridge.sch.uk::85fcfd60-9322-40d7-805c-c26262694b8a" providerId="AD" clId="Web-{A5089A5F-220E-21CD-9D60-3AD530E8ECE3}" dt="2021-06-21T19:46:51.680" v="998"/>
        <pc:sldMkLst>
          <pc:docMk/>
          <pc:sldMk cId="1286184363" sldId="340"/>
        </pc:sldMkLst>
      </pc:sldChg>
      <pc:sldChg chg="addSp modSp">
        <pc:chgData name="Alexander Mills" userId="S::millsa@woodford.redbridge.sch.uk::85fcfd60-9322-40d7-805c-c26262694b8a" providerId="AD" clId="Web-{A5089A5F-220E-21CD-9D60-3AD530E8ECE3}" dt="2021-06-21T20:17:57.883" v="2565"/>
        <pc:sldMkLst>
          <pc:docMk/>
          <pc:sldMk cId="1907035286" sldId="341"/>
        </pc:sldMkLst>
        <pc:spChg chg="mod">
          <ac:chgData name="Alexander Mills" userId="S::millsa@woodford.redbridge.sch.uk::85fcfd60-9322-40d7-805c-c26262694b8a" providerId="AD" clId="Web-{A5089A5F-220E-21CD-9D60-3AD530E8ECE3}" dt="2021-06-21T20:17:21.382" v="2548" actId="20577"/>
          <ac:spMkLst>
            <pc:docMk/>
            <pc:sldMk cId="1907035286" sldId="341"/>
            <ac:spMk id="5" creationId="{00000000-0000-0000-0000-000000000000}"/>
          </ac:spMkLst>
        </pc:spChg>
        <pc:graphicFrameChg chg="add mod modGraphic">
          <ac:chgData name="Alexander Mills" userId="S::millsa@woodford.redbridge.sch.uk::85fcfd60-9322-40d7-805c-c26262694b8a" providerId="AD" clId="Web-{A5089A5F-220E-21CD-9D60-3AD530E8ECE3}" dt="2021-06-21T20:17:57.883" v="2565"/>
          <ac:graphicFrameMkLst>
            <pc:docMk/>
            <pc:sldMk cId="1907035286" sldId="341"/>
            <ac:graphicFrameMk id="3" creationId="{B8FC4380-E2C5-46B4-A235-F3C061949991}"/>
          </ac:graphicFrameMkLst>
        </pc:graphicFrameChg>
      </pc:sldChg>
      <pc:sldChg chg="del">
        <pc:chgData name="Alexander Mills" userId="S::millsa@woodford.redbridge.sch.uk::85fcfd60-9322-40d7-805c-c26262694b8a" providerId="AD" clId="Web-{A5089A5F-220E-21CD-9D60-3AD530E8ECE3}" dt="2021-06-21T19:46:51.680" v="997"/>
        <pc:sldMkLst>
          <pc:docMk/>
          <pc:sldMk cId="2078732761" sldId="342"/>
        </pc:sldMkLst>
      </pc:sldChg>
      <pc:sldChg chg="modSp">
        <pc:chgData name="Alexander Mills" userId="S::millsa@woodford.redbridge.sch.uk::85fcfd60-9322-40d7-805c-c26262694b8a" providerId="AD" clId="Web-{A5089A5F-220E-21CD-9D60-3AD530E8ECE3}" dt="2021-06-21T20:37:34.258" v="2629" actId="20577"/>
        <pc:sldMkLst>
          <pc:docMk/>
          <pc:sldMk cId="3300352016" sldId="343"/>
        </pc:sldMkLst>
        <pc:spChg chg="mod">
          <ac:chgData name="Alexander Mills" userId="S::millsa@woodford.redbridge.sch.uk::85fcfd60-9322-40d7-805c-c26262694b8a" providerId="AD" clId="Web-{A5089A5F-220E-21CD-9D60-3AD530E8ECE3}" dt="2021-06-21T20:37:34.258" v="2629" actId="20577"/>
          <ac:spMkLst>
            <pc:docMk/>
            <pc:sldMk cId="3300352016" sldId="343"/>
            <ac:spMk id="5" creationId="{00000000-0000-0000-0000-000000000000}"/>
          </ac:spMkLst>
        </pc:spChg>
      </pc:sldChg>
      <pc:sldChg chg="addSp delSp modSp new mod modClrScheme chgLayout">
        <pc:chgData name="Alexander Mills" userId="S::millsa@woodford.redbridge.sch.uk::85fcfd60-9322-40d7-805c-c26262694b8a" providerId="AD" clId="Web-{A5089A5F-220E-21CD-9D60-3AD530E8ECE3}" dt="2021-06-21T19:14:50.507" v="637" actId="1076"/>
        <pc:sldMkLst>
          <pc:docMk/>
          <pc:sldMk cId="2694511733" sldId="344"/>
        </pc:sldMkLst>
        <pc:spChg chg="mod ord">
          <ac:chgData name="Alexander Mills" userId="S::millsa@woodford.redbridge.sch.uk::85fcfd60-9322-40d7-805c-c26262694b8a" providerId="AD" clId="Web-{A5089A5F-220E-21CD-9D60-3AD530E8ECE3}" dt="2021-06-21T19:14:24.678" v="626" actId="20577"/>
          <ac:spMkLst>
            <pc:docMk/>
            <pc:sldMk cId="2694511733" sldId="344"/>
            <ac:spMk id="2" creationId="{2B02BE7A-9794-4AE8-BCBB-5459F1EF5AA9}"/>
          </ac:spMkLst>
        </pc:spChg>
        <pc:spChg chg="del">
          <ac:chgData name="Alexander Mills" userId="S::millsa@woodford.redbridge.sch.uk::85fcfd60-9322-40d7-805c-c26262694b8a" providerId="AD" clId="Web-{A5089A5F-220E-21CD-9D60-3AD530E8ECE3}" dt="2021-06-21T18:57:50.498" v="313"/>
          <ac:spMkLst>
            <pc:docMk/>
            <pc:sldMk cId="2694511733" sldId="344"/>
            <ac:spMk id="3" creationId="{3CE6C2A9-7642-4D64-ADAC-4A2EE9BA4930}"/>
          </ac:spMkLst>
        </pc:spChg>
        <pc:spChg chg="add del mod">
          <ac:chgData name="Alexander Mills" userId="S::millsa@woodford.redbridge.sch.uk::85fcfd60-9322-40d7-805c-c26262694b8a" providerId="AD" clId="Web-{A5089A5F-220E-21CD-9D60-3AD530E8ECE3}" dt="2021-06-21T18:59:31.798" v="344"/>
          <ac:spMkLst>
            <pc:docMk/>
            <pc:sldMk cId="2694511733" sldId="344"/>
            <ac:spMk id="5" creationId="{BFAB524B-6F24-44A0-90E5-05B80F450C05}"/>
          </ac:spMkLst>
        </pc:spChg>
        <pc:spChg chg="add del mod">
          <ac:chgData name="Alexander Mills" userId="S::millsa@woodford.redbridge.sch.uk::85fcfd60-9322-40d7-805c-c26262694b8a" providerId="AD" clId="Web-{A5089A5F-220E-21CD-9D60-3AD530E8ECE3}" dt="2021-06-21T18:59:49.439" v="347"/>
          <ac:spMkLst>
            <pc:docMk/>
            <pc:sldMk cId="2694511733" sldId="344"/>
            <ac:spMk id="6" creationId="{122E082B-68FD-4D14-A6A2-BDB9AF2643F7}"/>
          </ac:spMkLst>
        </pc:spChg>
        <pc:spChg chg="add del">
          <ac:chgData name="Alexander Mills" userId="S::millsa@woodford.redbridge.sch.uk::85fcfd60-9322-40d7-805c-c26262694b8a" providerId="AD" clId="Web-{A5089A5F-220E-21CD-9D60-3AD530E8ECE3}" dt="2021-06-21T19:10:03.657" v="521"/>
          <ac:spMkLst>
            <pc:docMk/>
            <pc:sldMk cId="2694511733" sldId="344"/>
            <ac:spMk id="7" creationId="{B7052C6D-DBF4-4715-A5B9-5404962C0885}"/>
          </ac:spMkLst>
        </pc:spChg>
        <pc:spChg chg="add del mod ord">
          <ac:chgData name="Alexander Mills" userId="S::millsa@woodford.redbridge.sch.uk::85fcfd60-9322-40d7-805c-c26262694b8a" providerId="AD" clId="Web-{A5089A5F-220E-21CD-9D60-3AD530E8ECE3}" dt="2021-06-21T19:14:13.397" v="621"/>
          <ac:spMkLst>
            <pc:docMk/>
            <pc:sldMk cId="2694511733" sldId="344"/>
            <ac:spMk id="8" creationId="{F5585104-3E57-476C-AADD-10CF3FCAA8A8}"/>
          </ac:spMkLst>
        </pc:spChg>
        <pc:spChg chg="add mod">
          <ac:chgData name="Alexander Mills" userId="S::millsa@woodford.redbridge.sch.uk::85fcfd60-9322-40d7-805c-c26262694b8a" providerId="AD" clId="Web-{A5089A5F-220E-21CD-9D60-3AD530E8ECE3}" dt="2021-06-21T19:14:47.085" v="636" actId="20577"/>
          <ac:spMkLst>
            <pc:docMk/>
            <pc:sldMk cId="2694511733" sldId="344"/>
            <ac:spMk id="10" creationId="{FF5DE10C-956C-4434-85AA-39524D1A2673}"/>
          </ac:spMkLst>
        </pc:spChg>
        <pc:spChg chg="add mod">
          <ac:chgData name="Alexander Mills" userId="S::millsa@woodford.redbridge.sch.uk::85fcfd60-9322-40d7-805c-c26262694b8a" providerId="AD" clId="Web-{A5089A5F-220E-21CD-9D60-3AD530E8ECE3}" dt="2021-06-21T19:14:50.507" v="637" actId="1076"/>
          <ac:spMkLst>
            <pc:docMk/>
            <pc:sldMk cId="2694511733" sldId="344"/>
            <ac:spMk id="11" creationId="{31AEB11A-12A2-44FF-9F3E-344A7BD236A2}"/>
          </ac:spMkLst>
        </pc:spChg>
        <pc:spChg chg="add del mod">
          <ac:chgData name="Alexander Mills" userId="S::millsa@woodford.redbridge.sch.uk::85fcfd60-9322-40d7-805c-c26262694b8a" providerId="AD" clId="Web-{A5089A5F-220E-21CD-9D60-3AD530E8ECE3}" dt="2021-06-21T19:14:32.038" v="629"/>
          <ac:spMkLst>
            <pc:docMk/>
            <pc:sldMk cId="2694511733" sldId="344"/>
            <ac:spMk id="13" creationId="{0F158A66-3A90-4C0E-8717-03406D44ED5B}"/>
          </ac:spMkLst>
        </pc:spChg>
        <pc:picChg chg="add mod ord">
          <ac:chgData name="Alexander Mills" userId="S::millsa@woodford.redbridge.sch.uk::85fcfd60-9322-40d7-805c-c26262694b8a" providerId="AD" clId="Web-{A5089A5F-220E-21CD-9D60-3AD530E8ECE3}" dt="2021-06-21T19:10:01.422" v="520" actId="14100"/>
          <ac:picMkLst>
            <pc:docMk/>
            <pc:sldMk cId="2694511733" sldId="344"/>
            <ac:picMk id="4" creationId="{E5499427-3442-461C-BB25-F285220777EF}"/>
          </ac:picMkLst>
        </pc:picChg>
        <pc:picChg chg="add mod modCrop">
          <ac:chgData name="Alexander Mills" userId="S::millsa@woodford.redbridge.sch.uk::85fcfd60-9322-40d7-805c-c26262694b8a" providerId="AD" clId="Web-{A5089A5F-220E-21CD-9D60-3AD530E8ECE3}" dt="2021-06-21T19:14:36.413" v="631" actId="1076"/>
          <ac:picMkLst>
            <pc:docMk/>
            <pc:sldMk cId="2694511733" sldId="344"/>
            <ac:picMk id="9" creationId="{D62514A4-524A-405F-AFC1-9341BF5404EC}"/>
          </ac:picMkLst>
        </pc:picChg>
      </pc:sldChg>
      <pc:sldChg chg="modSp add replId">
        <pc:chgData name="Alexander Mills" userId="S::millsa@woodford.redbridge.sch.uk::85fcfd60-9322-40d7-805c-c26262694b8a" providerId="AD" clId="Web-{A5089A5F-220E-21CD-9D60-3AD530E8ECE3}" dt="2021-06-21T20:31:30.230" v="2574" actId="20577"/>
        <pc:sldMkLst>
          <pc:docMk/>
          <pc:sldMk cId="2062737889" sldId="345"/>
        </pc:sldMkLst>
        <pc:spChg chg="mod">
          <ac:chgData name="Alexander Mills" userId="S::millsa@woodford.redbridge.sch.uk::85fcfd60-9322-40d7-805c-c26262694b8a" providerId="AD" clId="Web-{A5089A5F-220E-21CD-9D60-3AD530E8ECE3}" dt="2021-06-21T20:31:30.230" v="2574" actId="20577"/>
          <ac:spMkLst>
            <pc:docMk/>
            <pc:sldMk cId="2062737889" sldId="345"/>
            <ac:spMk id="5" creationId="{00000000-0000-0000-0000-000000000000}"/>
          </ac:spMkLst>
        </pc:spChg>
      </pc:sldChg>
      <pc:sldChg chg="delSp modSp add replId">
        <pc:chgData name="Alexander Mills" userId="S::millsa@woodford.redbridge.sch.uk::85fcfd60-9322-40d7-805c-c26262694b8a" providerId="AD" clId="Web-{A5089A5F-220E-21CD-9D60-3AD530E8ECE3}" dt="2021-06-21T20:17:47.695" v="2557"/>
        <pc:sldMkLst>
          <pc:docMk/>
          <pc:sldMk cId="555254439" sldId="346"/>
        </pc:sldMkLst>
        <pc:spChg chg="del">
          <ac:chgData name="Alexander Mills" userId="S::millsa@woodford.redbridge.sch.uk::85fcfd60-9322-40d7-805c-c26262694b8a" providerId="AD" clId="Web-{A5089A5F-220E-21CD-9D60-3AD530E8ECE3}" dt="2021-06-21T20:17:33.788" v="2549"/>
          <ac:spMkLst>
            <pc:docMk/>
            <pc:sldMk cId="555254439" sldId="346"/>
            <ac:spMk id="5" creationId="{00000000-0000-0000-0000-000000000000}"/>
          </ac:spMkLst>
        </pc:spChg>
        <pc:graphicFrameChg chg="mod modGraphic">
          <ac:chgData name="Alexander Mills" userId="S::millsa@woodford.redbridge.sch.uk::85fcfd60-9322-40d7-805c-c26262694b8a" providerId="AD" clId="Web-{A5089A5F-220E-21CD-9D60-3AD530E8ECE3}" dt="2021-06-21T20:17:47.695" v="2557"/>
          <ac:graphicFrameMkLst>
            <pc:docMk/>
            <pc:sldMk cId="555254439" sldId="346"/>
            <ac:graphicFrameMk id="3" creationId="{B8FC4380-E2C5-46B4-A235-F3C061949991}"/>
          </ac:graphicFrameMkLst>
        </pc:graphicFrameChg>
      </pc:sldChg>
      <pc:sldChg chg="addSp delSp modSp add ord replId">
        <pc:chgData name="Alexander Mills" userId="S::millsa@woodford.redbridge.sch.uk::85fcfd60-9322-40d7-805c-c26262694b8a" providerId="AD" clId="Web-{A5089A5F-220E-21CD-9D60-3AD530E8ECE3}" dt="2021-06-21T21:01:43.545" v="2660" actId="20577"/>
        <pc:sldMkLst>
          <pc:docMk/>
          <pc:sldMk cId="2936023634" sldId="347"/>
        </pc:sldMkLst>
        <pc:spChg chg="add del mod">
          <ac:chgData name="Alexander Mills" userId="S::millsa@woodford.redbridge.sch.uk::85fcfd60-9322-40d7-805c-c26262694b8a" providerId="AD" clId="Web-{A5089A5F-220E-21CD-9D60-3AD530E8ECE3}" dt="2021-06-21T21:01:43.545" v="2660" actId="20577"/>
          <ac:spMkLst>
            <pc:docMk/>
            <pc:sldMk cId="2936023634" sldId="347"/>
            <ac:spMk id="3" creationId="{00000000-0000-0000-0000-000000000000}"/>
          </ac:spMkLst>
        </pc:spChg>
        <pc:spChg chg="add del mod">
          <ac:chgData name="Alexander Mills" userId="S::millsa@woodford.redbridge.sch.uk::85fcfd60-9322-40d7-805c-c26262694b8a" providerId="AD" clId="Web-{A5089A5F-220E-21CD-9D60-3AD530E8ECE3}" dt="2021-06-21T20:34:58.298" v="2591"/>
          <ac:spMkLst>
            <pc:docMk/>
            <pc:sldMk cId="2936023634" sldId="347"/>
            <ac:spMk id="4" creationId="{680D5F5B-D74A-4777-8976-DECA9E0B2BBC}"/>
          </ac:spMkLst>
        </pc:spChg>
      </pc:sldChg>
      <pc:sldChg chg="addSp delSp modSp new">
        <pc:chgData name="Alexander Mills" userId="S::millsa@woodford.redbridge.sch.uk::85fcfd60-9322-40d7-805c-c26262694b8a" providerId="AD" clId="Web-{A5089A5F-220E-21CD-9D60-3AD530E8ECE3}" dt="2021-06-21T20:35:10.876" v="2593"/>
        <pc:sldMkLst>
          <pc:docMk/>
          <pc:sldMk cId="3265511277" sldId="348"/>
        </pc:sldMkLst>
        <pc:spChg chg="del">
          <ac:chgData name="Alexander Mills" userId="S::millsa@woodford.redbridge.sch.uk::85fcfd60-9322-40d7-805c-c26262694b8a" providerId="AD" clId="Web-{A5089A5F-220E-21CD-9D60-3AD530E8ECE3}" dt="2021-06-21T20:32:56.014" v="2586"/>
          <ac:spMkLst>
            <pc:docMk/>
            <pc:sldMk cId="3265511277" sldId="348"/>
            <ac:spMk id="2" creationId="{83F5ED57-1D3D-435A-9293-3C3C4F03B0E0}"/>
          </ac:spMkLst>
        </pc:spChg>
        <pc:spChg chg="del mod">
          <ac:chgData name="Alexander Mills" userId="S::millsa@woodford.redbridge.sch.uk::85fcfd60-9322-40d7-805c-c26262694b8a" providerId="AD" clId="Web-{A5089A5F-220E-21CD-9D60-3AD530E8ECE3}" dt="2021-06-21T20:32:37.919" v="2582"/>
          <ac:spMkLst>
            <pc:docMk/>
            <pc:sldMk cId="3265511277" sldId="348"/>
            <ac:spMk id="3" creationId="{F0B7FFE4-0603-4AAF-91DC-5758EE7195C3}"/>
          </ac:spMkLst>
        </pc:spChg>
        <pc:spChg chg="add del mod">
          <ac:chgData name="Alexander Mills" userId="S::millsa@woodford.redbridge.sch.uk::85fcfd60-9322-40d7-805c-c26262694b8a" providerId="AD" clId="Web-{A5089A5F-220E-21CD-9D60-3AD530E8ECE3}" dt="2021-06-21T20:34:57.782" v="2590"/>
          <ac:spMkLst>
            <pc:docMk/>
            <pc:sldMk cId="3265511277" sldId="348"/>
            <ac:spMk id="4" creationId="{23BCF743-C513-42A1-8D21-4B5E4547F0B7}"/>
          </ac:spMkLst>
        </pc:spChg>
        <pc:spChg chg="add del mod">
          <ac:chgData name="Alexander Mills" userId="S::millsa@woodford.redbridge.sch.uk::85fcfd60-9322-40d7-805c-c26262694b8a" providerId="AD" clId="Web-{A5089A5F-220E-21CD-9D60-3AD530E8ECE3}" dt="2021-06-21T20:35:10.876" v="2593"/>
          <ac:spMkLst>
            <pc:docMk/>
            <pc:sldMk cId="3265511277" sldId="348"/>
            <ac:spMk id="7" creationId="{72DC87C5-D459-477E-B438-32F8977C2822}"/>
          </ac:spMkLst>
        </pc:spChg>
        <pc:picChg chg="add del mod ord">
          <ac:chgData name="Alexander Mills" userId="S::millsa@woodford.redbridge.sch.uk::85fcfd60-9322-40d7-805c-c26262694b8a" providerId="AD" clId="Web-{A5089A5F-220E-21CD-9D60-3AD530E8ECE3}" dt="2021-06-21T20:35:10.876" v="2593"/>
          <ac:picMkLst>
            <pc:docMk/>
            <pc:sldMk cId="3265511277" sldId="348"/>
            <ac:picMk id="5" creationId="{B71765D9-F1CF-42A5-9D5A-D91E3E99BCBC}"/>
          </ac:picMkLst>
        </pc:picChg>
      </pc:sldChg>
      <pc:sldChg chg="modSp add replId">
        <pc:chgData name="Alexander Mills" userId="S::millsa@woodford.redbridge.sch.uk::85fcfd60-9322-40d7-805c-c26262694b8a" providerId="AD" clId="Web-{A5089A5F-220E-21CD-9D60-3AD530E8ECE3}" dt="2021-06-21T21:02:01.483" v="2662" actId="20577"/>
        <pc:sldMkLst>
          <pc:docMk/>
          <pc:sldMk cId="2410307449" sldId="349"/>
        </pc:sldMkLst>
        <pc:spChg chg="mod">
          <ac:chgData name="Alexander Mills" userId="S::millsa@woodford.redbridge.sch.uk::85fcfd60-9322-40d7-805c-c26262694b8a" providerId="AD" clId="Web-{A5089A5F-220E-21CD-9D60-3AD530E8ECE3}" dt="2021-06-21T21:02:01.483" v="2662" actId="20577"/>
          <ac:spMkLst>
            <pc:docMk/>
            <pc:sldMk cId="2410307449" sldId="349"/>
            <ac:spMk id="3" creationId="{00000000-0000-0000-0000-000000000000}"/>
          </ac:spMkLst>
        </pc:spChg>
      </pc:sldChg>
      <pc:sldChg chg="addSp modSp add replId">
        <pc:chgData name="Alexander Mills" userId="S::millsa@woodford.redbridge.sch.uk::85fcfd60-9322-40d7-805c-c26262694b8a" providerId="AD" clId="Web-{A5089A5F-220E-21CD-9D60-3AD530E8ECE3}" dt="2021-06-21T21:03:54.314" v="2703"/>
        <pc:sldMkLst>
          <pc:docMk/>
          <pc:sldMk cId="456345191" sldId="350"/>
        </pc:sldMkLst>
        <pc:spChg chg="mod">
          <ac:chgData name="Alexander Mills" userId="S::millsa@woodford.redbridge.sch.uk::85fcfd60-9322-40d7-805c-c26262694b8a" providerId="AD" clId="Web-{A5089A5F-220E-21CD-9D60-3AD530E8ECE3}" dt="2021-06-21T21:03:44.626" v="2701" actId="1076"/>
          <ac:spMkLst>
            <pc:docMk/>
            <pc:sldMk cId="456345191" sldId="350"/>
            <ac:spMk id="3" creationId="{00000000-0000-0000-0000-000000000000}"/>
          </ac:spMkLst>
        </pc:spChg>
        <pc:graphicFrameChg chg="add modGraphic">
          <ac:chgData name="Alexander Mills" userId="S::millsa@woodford.redbridge.sch.uk::85fcfd60-9322-40d7-805c-c26262694b8a" providerId="AD" clId="Web-{A5089A5F-220E-21CD-9D60-3AD530E8ECE3}" dt="2021-06-21T21:03:54.314" v="2703"/>
          <ac:graphicFrameMkLst>
            <pc:docMk/>
            <pc:sldMk cId="456345191" sldId="350"/>
            <ac:graphicFrameMk id="2" creationId="{F6637744-1102-4F0A-8D94-31A32E92B01F}"/>
          </ac:graphicFrameMkLst>
        </pc:graphicFrameChg>
      </pc:sldChg>
    </pc:docChg>
  </pc:docChgLst>
  <pc:docChgLst>
    <pc:chgData name="Cassim Ashraff" userId="S::ashraffc@woodford.redbridge.sch.uk::1e08f5b5-7091-45e0-a95a-19f48fe4f038" providerId="AD" clId="Web-{F2FA92ED-BF07-6C55-1D9D-DEEA49FB7329}"/>
    <pc:docChg chg="modSld">
      <pc:chgData name="Cassim Ashraff" userId="S::ashraffc@woodford.redbridge.sch.uk::1e08f5b5-7091-45e0-a95a-19f48fe4f038" providerId="AD" clId="Web-{F2FA92ED-BF07-6C55-1D9D-DEEA49FB7329}" dt="2021-07-01T17:20:46.740" v="136" actId="20577"/>
      <pc:docMkLst>
        <pc:docMk/>
      </pc:docMkLst>
      <pc:sldChg chg="modSp">
        <pc:chgData name="Cassim Ashraff" userId="S::ashraffc@woodford.redbridge.sch.uk::1e08f5b5-7091-45e0-a95a-19f48fe4f038" providerId="AD" clId="Web-{F2FA92ED-BF07-6C55-1D9D-DEEA49FB7329}" dt="2021-07-01T17:16:16.598" v="15"/>
        <pc:sldMkLst>
          <pc:docMk/>
          <pc:sldMk cId="555254439" sldId="346"/>
        </pc:sldMkLst>
        <pc:graphicFrameChg chg="mod modGraphic">
          <ac:chgData name="Cassim Ashraff" userId="S::ashraffc@woodford.redbridge.sch.uk::1e08f5b5-7091-45e0-a95a-19f48fe4f038" providerId="AD" clId="Web-{F2FA92ED-BF07-6C55-1D9D-DEEA49FB7329}" dt="2021-07-01T17:16:16.598" v="15"/>
          <ac:graphicFrameMkLst>
            <pc:docMk/>
            <pc:sldMk cId="555254439" sldId="346"/>
            <ac:graphicFrameMk id="3" creationId="{B8FC4380-E2C5-46B4-A235-F3C061949991}"/>
          </ac:graphicFrameMkLst>
        </pc:graphicFrameChg>
      </pc:sldChg>
      <pc:sldChg chg="modSp">
        <pc:chgData name="Cassim Ashraff" userId="S::ashraffc@woodford.redbridge.sch.uk::1e08f5b5-7091-45e0-a95a-19f48fe4f038" providerId="AD" clId="Web-{F2FA92ED-BF07-6C55-1D9D-DEEA49FB7329}" dt="2021-07-01T17:20:46.740" v="136" actId="20577"/>
        <pc:sldMkLst>
          <pc:docMk/>
          <pc:sldMk cId="1550740564" sldId="352"/>
        </pc:sldMkLst>
        <pc:spChg chg="mod">
          <ac:chgData name="Cassim Ashraff" userId="S::ashraffc@woodford.redbridge.sch.uk::1e08f5b5-7091-45e0-a95a-19f48fe4f038" providerId="AD" clId="Web-{F2FA92ED-BF07-6C55-1D9D-DEEA49FB7329}" dt="2021-07-01T17:20:46.740" v="136" actId="20577"/>
          <ac:spMkLst>
            <pc:docMk/>
            <pc:sldMk cId="1550740564" sldId="352"/>
            <ac:spMk id="3" creationId="{00000000-0000-0000-0000-000000000000}"/>
          </ac:spMkLst>
        </pc:spChg>
      </pc:sldChg>
      <pc:sldChg chg="modSp">
        <pc:chgData name="Cassim Ashraff" userId="S::ashraffc@woodford.redbridge.sch.uk::1e08f5b5-7091-45e0-a95a-19f48fe4f038" providerId="AD" clId="Web-{F2FA92ED-BF07-6C55-1D9D-DEEA49FB7329}" dt="2021-07-01T17:18:50.264" v="105"/>
        <pc:sldMkLst>
          <pc:docMk/>
          <pc:sldMk cId="1466879283" sldId="357"/>
        </pc:sldMkLst>
        <pc:graphicFrameChg chg="mod modGraphic">
          <ac:chgData name="Cassim Ashraff" userId="S::ashraffc@woodford.redbridge.sch.uk::1e08f5b5-7091-45e0-a95a-19f48fe4f038" providerId="AD" clId="Web-{F2FA92ED-BF07-6C55-1D9D-DEEA49FB7329}" dt="2021-07-01T17:18:50.264" v="105"/>
          <ac:graphicFrameMkLst>
            <pc:docMk/>
            <pc:sldMk cId="1466879283" sldId="357"/>
            <ac:graphicFrameMk id="2" creationId="{00000000-0000-0000-0000-00000000000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CF495E-31FF-434A-B99E-63EFBBB54854}" type="datetimeFigureOut">
              <a:rPr lang="en-US" smtClean="0"/>
              <a:t>7/1/2021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A38A2C-B870-E34E-901E-7937AADA89B9}" type="slidenum">
              <a:rPr lang="en-US" smtClean="0"/>
              <a:t>‹#›</a:t>
            </a:fld>
            <a:endParaRPr lang="en-US"/>
          </a:p>
        </p:txBody>
      </p:sp>
    </p:spTree>
    <p:extLst>
      <p:ext uri="{BB962C8B-B14F-4D97-AF65-F5344CB8AC3E}">
        <p14:creationId xmlns:p14="http://schemas.microsoft.com/office/powerpoint/2010/main" val="124059888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62D1FACF-09F2-204D-B072-4E1500C60BEB}" type="datetimeFigureOut">
              <a:rPr lang="en-US" smtClean="0"/>
              <a:t>7/1/2021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55BB51-2F24-5047-A14C-961B3A6904D7}" type="slidenum">
              <a:rPr lang="en-US" smtClean="0"/>
              <a:t>‹#›</a:t>
            </a:fld>
            <a:endParaRPr lang="en-US"/>
          </a:p>
        </p:txBody>
      </p:sp>
    </p:spTree>
    <p:extLst>
      <p:ext uri="{BB962C8B-B14F-4D97-AF65-F5344CB8AC3E}">
        <p14:creationId xmlns:p14="http://schemas.microsoft.com/office/powerpoint/2010/main" val="27578720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2D1FACF-09F2-204D-B072-4E1500C60BEB}" type="datetimeFigureOut">
              <a:rPr lang="en-US" smtClean="0"/>
              <a:t>7/1/2021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55BB51-2F24-5047-A14C-961B3A6904D7}" type="slidenum">
              <a:rPr lang="en-US" smtClean="0"/>
              <a:t>‹#›</a:t>
            </a:fld>
            <a:endParaRPr lang="en-US"/>
          </a:p>
        </p:txBody>
      </p:sp>
    </p:spTree>
    <p:extLst>
      <p:ext uri="{BB962C8B-B14F-4D97-AF65-F5344CB8AC3E}">
        <p14:creationId xmlns:p14="http://schemas.microsoft.com/office/powerpoint/2010/main" val="3575481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2D1FACF-09F2-204D-B072-4E1500C60BEB}" type="datetimeFigureOut">
              <a:rPr lang="en-US" smtClean="0"/>
              <a:t>7/1/2021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55BB51-2F24-5047-A14C-961B3A6904D7}" type="slidenum">
              <a:rPr lang="en-US" smtClean="0"/>
              <a:t>‹#›</a:t>
            </a:fld>
            <a:endParaRPr lang="en-US"/>
          </a:p>
        </p:txBody>
      </p:sp>
    </p:spTree>
    <p:extLst>
      <p:ext uri="{BB962C8B-B14F-4D97-AF65-F5344CB8AC3E}">
        <p14:creationId xmlns:p14="http://schemas.microsoft.com/office/powerpoint/2010/main" val="3825875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62D1FACF-09F2-204D-B072-4E1500C60BEB}" type="datetimeFigureOut">
              <a:rPr lang="en-US" smtClean="0"/>
              <a:t>7/1/2021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55BB51-2F24-5047-A14C-961B3A6904D7}" type="slidenum">
              <a:rPr lang="en-US" smtClean="0"/>
              <a:t>‹#›</a:t>
            </a:fld>
            <a:endParaRPr lang="en-US"/>
          </a:p>
        </p:txBody>
      </p:sp>
    </p:spTree>
    <p:extLst>
      <p:ext uri="{BB962C8B-B14F-4D97-AF65-F5344CB8AC3E}">
        <p14:creationId xmlns:p14="http://schemas.microsoft.com/office/powerpoint/2010/main" val="28545971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62D1FACF-09F2-204D-B072-4E1500C60BEB}" type="datetimeFigureOut">
              <a:rPr lang="en-US" smtClean="0"/>
              <a:t>7/1/2021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755BB51-2F24-5047-A14C-961B3A6904D7}" type="slidenum">
              <a:rPr lang="en-US" smtClean="0"/>
              <a:t>‹#›</a:t>
            </a:fld>
            <a:endParaRPr lang="en-US"/>
          </a:p>
        </p:txBody>
      </p:sp>
    </p:spTree>
    <p:extLst>
      <p:ext uri="{BB962C8B-B14F-4D97-AF65-F5344CB8AC3E}">
        <p14:creationId xmlns:p14="http://schemas.microsoft.com/office/powerpoint/2010/main" val="1513656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62D1FACF-09F2-204D-B072-4E1500C60BEB}" type="datetimeFigureOut">
              <a:rPr lang="en-US" smtClean="0"/>
              <a:t>7/1/2021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755BB51-2F24-5047-A14C-961B3A6904D7}" type="slidenum">
              <a:rPr lang="en-US" smtClean="0"/>
              <a:t>‹#›</a:t>
            </a:fld>
            <a:endParaRPr lang="en-US"/>
          </a:p>
        </p:txBody>
      </p:sp>
    </p:spTree>
    <p:extLst>
      <p:ext uri="{BB962C8B-B14F-4D97-AF65-F5344CB8AC3E}">
        <p14:creationId xmlns:p14="http://schemas.microsoft.com/office/powerpoint/2010/main" val="2483094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D1FACF-09F2-204D-B072-4E1500C60BEB}" type="datetimeFigureOut">
              <a:rPr lang="en-US" smtClean="0"/>
              <a:t>7/1/2021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755BB51-2F24-5047-A14C-961B3A6904D7}" type="slidenum">
              <a:rPr lang="en-US" smtClean="0"/>
              <a:t>‹#›</a:t>
            </a:fld>
            <a:endParaRPr lang="en-US"/>
          </a:p>
        </p:txBody>
      </p:sp>
    </p:spTree>
    <p:extLst>
      <p:ext uri="{BB962C8B-B14F-4D97-AF65-F5344CB8AC3E}">
        <p14:creationId xmlns:p14="http://schemas.microsoft.com/office/powerpoint/2010/main" val="2665899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2D1FACF-09F2-204D-B072-4E1500C60BEB}" type="datetimeFigureOut">
              <a:rPr lang="en-US" smtClean="0"/>
              <a:t>7/1/2021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55BB51-2F24-5047-A14C-961B3A6904D7}" type="slidenum">
              <a:rPr lang="en-US" smtClean="0"/>
              <a:t>‹#›</a:t>
            </a:fld>
            <a:endParaRPr lang="en-US"/>
          </a:p>
        </p:txBody>
      </p:sp>
    </p:spTree>
    <p:extLst>
      <p:ext uri="{BB962C8B-B14F-4D97-AF65-F5344CB8AC3E}">
        <p14:creationId xmlns:p14="http://schemas.microsoft.com/office/powerpoint/2010/main" val="27158600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2D1FACF-09F2-204D-B072-4E1500C60BEB}" type="datetimeFigureOut">
              <a:rPr lang="en-US" smtClean="0"/>
              <a:t>7/1/2021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55BB51-2F24-5047-A14C-961B3A6904D7}" type="slidenum">
              <a:rPr lang="en-US" smtClean="0"/>
              <a:t>‹#›</a:t>
            </a:fld>
            <a:endParaRPr lang="en-US"/>
          </a:p>
        </p:txBody>
      </p:sp>
    </p:spTree>
    <p:extLst>
      <p:ext uri="{BB962C8B-B14F-4D97-AF65-F5344CB8AC3E}">
        <p14:creationId xmlns:p14="http://schemas.microsoft.com/office/powerpoint/2010/main" val="5986535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2D1FACF-09F2-204D-B072-4E1500C60BEB}" type="datetimeFigureOut">
              <a:rPr lang="en-US" smtClean="0"/>
              <a:t>7/1/2021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55BB51-2F24-5047-A14C-961B3A6904D7}" type="slidenum">
              <a:rPr lang="en-US" smtClean="0"/>
              <a:t>‹#›</a:t>
            </a:fld>
            <a:endParaRPr lang="en-US"/>
          </a:p>
        </p:txBody>
      </p:sp>
    </p:spTree>
    <p:extLst>
      <p:ext uri="{BB962C8B-B14F-4D97-AF65-F5344CB8AC3E}">
        <p14:creationId xmlns:p14="http://schemas.microsoft.com/office/powerpoint/2010/main" val="13801821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2D1FACF-09F2-204D-B072-4E1500C60BEB}" type="datetimeFigureOut">
              <a:rPr lang="en-US" smtClean="0"/>
              <a:t>7/1/2021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55BB51-2F24-5047-A14C-961B3A6904D7}" type="slidenum">
              <a:rPr lang="en-US" smtClean="0"/>
              <a:t>‹#›</a:t>
            </a:fld>
            <a:endParaRPr lang="en-US"/>
          </a:p>
        </p:txBody>
      </p:sp>
    </p:spTree>
    <p:extLst>
      <p:ext uri="{BB962C8B-B14F-4D97-AF65-F5344CB8AC3E}">
        <p14:creationId xmlns:p14="http://schemas.microsoft.com/office/powerpoint/2010/main" val="1538049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D1FACF-09F2-204D-B072-4E1500C60BEB}" type="datetimeFigureOut">
              <a:rPr lang="en-US" smtClean="0"/>
              <a:t>7/1/2021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55BB51-2F24-5047-A14C-961B3A6904D7}" type="slidenum">
              <a:rPr lang="en-US" smtClean="0"/>
              <a:t>‹#›</a:t>
            </a:fld>
            <a:endParaRPr lang="en-US"/>
          </a:p>
        </p:txBody>
      </p:sp>
    </p:spTree>
    <p:extLst>
      <p:ext uri="{BB962C8B-B14F-4D97-AF65-F5344CB8AC3E}">
        <p14:creationId xmlns:p14="http://schemas.microsoft.com/office/powerpoint/2010/main" val="2522965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tags" Target="../tags/tag7.xml"/><Relationship Id="rId5" Type="http://schemas.openxmlformats.org/officeDocument/2006/relationships/image" Target="../media/image12.jpe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hyperlink" Target="https://www.youtube.com/watch?v=kHL4k9yd8Co" TargetMode="External"/><Relationship Id="rId5" Type="http://schemas.openxmlformats.org/officeDocument/2006/relationships/hyperlink" Target="https://www.youtube.com/watch?v=mj0O_6oVhts" TargetMode="Externa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974" y="2209800"/>
            <a:ext cx="8667751" cy="3457575"/>
          </a:xfrm>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Autofit/>
          </a:bodyPr>
          <a:lstStyle/>
          <a:p>
            <a:pPr marL="342900" indent="-342900" algn="l">
              <a:buFont typeface="Arial" panose="020B0604020202020204" pitchFamily="34" charset="0"/>
              <a:buChar char="•"/>
            </a:pPr>
            <a:r>
              <a:rPr lang="en-GB" sz="2000" i="1" u="sng" dirty="0">
                <a:solidFill>
                  <a:srgbClr val="FF0000"/>
                </a:solidFill>
                <a:latin typeface="Angsana New"/>
                <a:cs typeface="Calibri"/>
              </a:rPr>
              <a:t>AIMS:</a:t>
            </a:r>
            <a:br>
              <a:rPr lang="en-GB" sz="2000" dirty="0">
                <a:latin typeface="Angsana New"/>
                <a:cs typeface="Calibri"/>
              </a:rPr>
            </a:br>
            <a:r>
              <a:rPr lang="en-GB" sz="2000" dirty="0">
                <a:latin typeface="Angsana New"/>
                <a:cs typeface="Calibri"/>
              </a:rPr>
              <a:t>This scheme of work is designed to teach students </a:t>
            </a:r>
            <a:r>
              <a:rPr lang="en-GB" sz="2000" b="1" i="1" u="sng" dirty="0">
                <a:latin typeface="Angsana New"/>
                <a:cs typeface="Calibri"/>
              </a:rPr>
              <a:t>about</a:t>
            </a:r>
            <a:r>
              <a:rPr lang="en-GB" sz="2000" dirty="0">
                <a:latin typeface="Angsana New"/>
                <a:cs typeface="Calibri"/>
              </a:rPr>
              <a:t> important legal, social, and cultural aspects of relationships in the UK.</a:t>
            </a:r>
            <a:br>
              <a:rPr lang="en-GB" sz="2000" dirty="0">
                <a:latin typeface="Angsana New"/>
                <a:cs typeface="Calibri"/>
              </a:rPr>
            </a:br>
            <a:r>
              <a:rPr lang="en-GB" sz="2000" dirty="0">
                <a:latin typeface="Angsana New"/>
                <a:cs typeface="Calibri"/>
              </a:rPr>
              <a:t>It is not aimed at promoting or encouraging any type of relationship; neither is designed to disparage or discourage any type of realtionship. </a:t>
            </a:r>
            <a:br>
              <a:rPr lang="en-GB" sz="2000" dirty="0">
                <a:latin typeface="Angsana New"/>
                <a:cs typeface="Calibri"/>
              </a:rPr>
            </a:br>
            <a:r>
              <a:rPr lang="en-GB" sz="2000" dirty="0">
                <a:latin typeface="Angsana New"/>
                <a:cs typeface="Calibri"/>
              </a:rPr>
              <a:t>The work that has gone into these schme of work attempts to be completely politically neutral and it has not been designed to support any political or activist group's opinions on the issues contained herein.</a:t>
            </a:r>
            <a:endParaRPr lang="en-GB" sz="2800" dirty="0">
              <a:latin typeface="Angsana New"/>
              <a:cs typeface="Angsana New"/>
            </a:endParaRPr>
          </a:p>
        </p:txBody>
      </p:sp>
      <p:sp>
        <p:nvSpPr>
          <p:cNvPr id="3" name="Content Placeholder 2"/>
          <p:cNvSpPr>
            <a:spLocks noGrp="1"/>
          </p:cNvSpPr>
          <p:nvPr>
            <p:ph idx="1"/>
          </p:nvPr>
        </p:nvSpPr>
        <p:spPr>
          <a:xfrm>
            <a:off x="400050" y="-104775"/>
            <a:ext cx="8229600" cy="1697038"/>
          </a:xfrm>
        </p:spPr>
        <p:txBody>
          <a:bodyPr vert="horz" lIns="91440" tIns="45720" rIns="91440" bIns="45720" rtlCol="0" anchor="t">
            <a:normAutofit/>
          </a:bodyPr>
          <a:lstStyle/>
          <a:p>
            <a:pPr marL="0" indent="0">
              <a:buNone/>
            </a:pPr>
            <a:r>
              <a:rPr lang="en-GB" sz="9600" i="1" dirty="0"/>
              <a:t>Lesson 1</a:t>
            </a:r>
            <a:endParaRPr lang="en-GB" sz="9600" i="1" dirty="0">
              <a:cs typeface="Calibri"/>
            </a:endParaRPr>
          </a:p>
        </p:txBody>
      </p:sp>
    </p:spTree>
    <p:custDataLst>
      <p:tags r:id="rId1"/>
    </p:custDataLst>
    <p:extLst>
      <p:ext uri="{BB962C8B-B14F-4D97-AF65-F5344CB8AC3E}">
        <p14:creationId xmlns:p14="http://schemas.microsoft.com/office/powerpoint/2010/main" val="338374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black couple wedding car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4185" y="-144463"/>
            <a:ext cx="5715000" cy="403860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s://cdn.cnn.com/cnnnext/dam/assets/201112084559-20201112-indian-arranged-marriages-super-16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7623" y="14383"/>
            <a:ext cx="6418297" cy="361175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27546" y="3480179"/>
            <a:ext cx="8568214" cy="2308324"/>
          </a:xfrm>
          <a:prstGeom prst="rect">
            <a:avLst/>
          </a:prstGeom>
        </p:spPr>
        <p:style>
          <a:lnRef idx="1">
            <a:schemeClr val="accent2"/>
          </a:lnRef>
          <a:fillRef idx="2">
            <a:schemeClr val="accent2"/>
          </a:fillRef>
          <a:effectRef idx="1">
            <a:schemeClr val="accent2"/>
          </a:effectRef>
          <a:fontRef idx="minor">
            <a:schemeClr val="dk1"/>
          </a:fontRef>
        </p:style>
        <p:txBody>
          <a:bodyPr wrap="square" lIns="91440" tIns="45720" rIns="91440" bIns="45720" rtlCol="0" anchor="t">
            <a:spAutoFit/>
          </a:bodyPr>
          <a:lstStyle/>
          <a:p>
            <a:pPr algn="ctr"/>
            <a:r>
              <a:rPr lang="en-GB" sz="7200" b="1" dirty="0">
                <a:latin typeface="Garamond"/>
              </a:rPr>
              <a:t>Relationships</a:t>
            </a:r>
          </a:p>
          <a:p>
            <a:pPr algn="ctr"/>
            <a:r>
              <a:rPr lang="en-GB" sz="3600" b="1" dirty="0">
                <a:solidFill>
                  <a:srgbClr val="002060"/>
                </a:solidFill>
                <a:latin typeface="Garamond"/>
              </a:rPr>
              <a:t>Year 8 PSHCE</a:t>
            </a:r>
          </a:p>
          <a:p>
            <a:pPr algn="ctr"/>
            <a:r>
              <a:rPr lang="en-GB" sz="3200" b="1" dirty="0">
                <a:solidFill>
                  <a:srgbClr val="002060"/>
                </a:solidFill>
                <a:latin typeface="Garamond"/>
              </a:rPr>
              <a:t>Lesson 1 – </a:t>
            </a:r>
            <a:r>
              <a:rPr lang="en-GB" sz="3600" b="1" dirty="0">
                <a:solidFill>
                  <a:srgbClr val="FF0000"/>
                </a:solidFill>
                <a:latin typeface="Garamond"/>
              </a:rPr>
              <a:t> Types of Relationships</a:t>
            </a:r>
          </a:p>
        </p:txBody>
      </p:sp>
      <p:sp>
        <p:nvSpPr>
          <p:cNvPr id="2" name="AutoShape 2" descr="Image result for mercutio romeo and julie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Tree>
    <p:custDataLst>
      <p:tags r:id="rId1"/>
    </p:custDataLst>
    <p:extLst>
      <p:ext uri="{BB962C8B-B14F-4D97-AF65-F5344CB8AC3E}">
        <p14:creationId xmlns:p14="http://schemas.microsoft.com/office/powerpoint/2010/main" val="18565237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Great Grandad Showing Off His Allotment Great Grandad showing family his fresh grown produce from the allotment pakistani family stock pictures, royalty-free photos &amp; 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841" y="-176064"/>
            <a:ext cx="4365707" cy="29104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55575" y="1913658"/>
            <a:ext cx="8862536" cy="4708981"/>
          </a:xfrm>
          <a:prstGeom prst="rect">
            <a:avLst/>
          </a:prstGeom>
        </p:spPr>
        <p:style>
          <a:lnRef idx="1">
            <a:schemeClr val="accent2"/>
          </a:lnRef>
          <a:fillRef idx="2">
            <a:schemeClr val="accent2"/>
          </a:fillRef>
          <a:effectRef idx="1">
            <a:schemeClr val="accent2"/>
          </a:effectRef>
          <a:fontRef idx="minor">
            <a:schemeClr val="dk1"/>
          </a:fontRef>
        </p:style>
        <p:txBody>
          <a:bodyPr wrap="square" lIns="91440" tIns="45720" rIns="91440" bIns="45720" rtlCol="0" anchor="t">
            <a:spAutoFit/>
          </a:bodyPr>
          <a:lstStyle/>
          <a:p>
            <a:r>
              <a:rPr lang="en-GB" sz="4400" b="1" u="sng" dirty="0">
                <a:solidFill>
                  <a:srgbClr val="FF0000"/>
                </a:solidFill>
                <a:latin typeface="Garamond"/>
              </a:rPr>
              <a:t>Learning Objectives</a:t>
            </a:r>
          </a:p>
          <a:p>
            <a:pPr marL="742950" indent="-742950">
              <a:buAutoNum type="arabicPeriod"/>
            </a:pPr>
            <a:r>
              <a:rPr lang="en-GB" sz="3200" b="1" dirty="0">
                <a:solidFill>
                  <a:schemeClr val="tx1"/>
                </a:solidFill>
                <a:latin typeface="Garamond"/>
              </a:rPr>
              <a:t>To learn about the family and how understand how it contributes to a person's happiness.</a:t>
            </a:r>
          </a:p>
          <a:p>
            <a:pPr marL="742950" indent="-742950">
              <a:buAutoNum type="arabicPeriod"/>
            </a:pPr>
            <a:r>
              <a:rPr lang="en-GB" sz="3200" b="1" dirty="0">
                <a:solidFill>
                  <a:schemeClr val="tx1"/>
                </a:solidFill>
                <a:latin typeface="Garamond"/>
              </a:rPr>
              <a:t>To learn about the legal status of marriage and other types of long term relationship.</a:t>
            </a:r>
          </a:p>
          <a:p>
            <a:pPr marL="742950" indent="-742950">
              <a:buAutoNum type="arabicPeriod"/>
            </a:pPr>
            <a:r>
              <a:rPr lang="en-GB" sz="3200" b="1" dirty="0">
                <a:solidFill>
                  <a:schemeClr val="tx1"/>
                </a:solidFill>
                <a:latin typeface="Garamond"/>
              </a:rPr>
              <a:t>To consider the </a:t>
            </a:r>
            <a:r>
              <a:rPr lang="en-GB" sz="3200" b="1" i="1" dirty="0">
                <a:solidFill>
                  <a:schemeClr val="tx1"/>
                </a:solidFill>
                <a:latin typeface="Garamond"/>
              </a:rPr>
              <a:t>role</a:t>
            </a:r>
            <a:r>
              <a:rPr lang="en-GB" sz="3200" b="1" dirty="0">
                <a:solidFill>
                  <a:schemeClr val="tx1"/>
                </a:solidFill>
                <a:latin typeface="Garamond"/>
              </a:rPr>
              <a:t> of parents within a family.</a:t>
            </a:r>
          </a:p>
          <a:p>
            <a:pPr marL="742950" indent="-742950">
              <a:buAutoNum type="arabicPeriod"/>
            </a:pPr>
            <a:endParaRPr lang="en-GB" sz="3200" b="1" dirty="0">
              <a:solidFill>
                <a:schemeClr val="tx1"/>
              </a:solidFill>
              <a:latin typeface="Garamond"/>
            </a:endParaRPr>
          </a:p>
        </p:txBody>
      </p:sp>
      <p:sp>
        <p:nvSpPr>
          <p:cNvPr id="2" name="AutoShape 2" descr="Image result for mercutio romeo and julie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3" name="AutoShape 2" descr="Pakistani Family Cultur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ustDataLst>
      <p:tags r:id="rId1"/>
    </p:custDataLst>
    <p:extLst>
      <p:ext uri="{BB962C8B-B14F-4D97-AF65-F5344CB8AC3E}">
        <p14:creationId xmlns:p14="http://schemas.microsoft.com/office/powerpoint/2010/main" val="3045774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marL="0" indent="0" algn="ctr">
              <a:buNone/>
            </a:pPr>
            <a:r>
              <a:rPr lang="en-GB" sz="6600" dirty="0">
                <a:latin typeface="Adobe Caslon Pro" panose="0205050205050A020403" pitchFamily="18" charset="0"/>
              </a:rPr>
              <a:t>The Family</a:t>
            </a:r>
          </a:p>
        </p:txBody>
      </p:sp>
    </p:spTree>
    <p:extLst>
      <p:ext uri="{BB962C8B-B14F-4D97-AF65-F5344CB8AC3E}">
        <p14:creationId xmlns:p14="http://schemas.microsoft.com/office/powerpoint/2010/main" val="11220582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2BE7A-9794-4AE8-BCBB-5459F1EF5AA9}"/>
              </a:ext>
            </a:extLst>
          </p:cNvPr>
          <p:cNvSpPr>
            <a:spLocks noGrp="1"/>
          </p:cNvSpPr>
          <p:nvPr>
            <p:ph type="title"/>
          </p:nvPr>
        </p:nvSpPr>
        <p:spPr>
          <a:xfrm>
            <a:off x="4467000" y="-64336"/>
            <a:ext cx="4501153" cy="3194397"/>
          </a:xfrm>
        </p:spPr>
        <p:txBody>
          <a:bodyPr>
            <a:noAutofit/>
          </a:bodyPr>
          <a:lstStyle/>
          <a:p>
            <a:r>
              <a:rPr lang="en-GB" sz="2400" b="1" i="1" u="sng" dirty="0">
                <a:solidFill>
                  <a:srgbClr val="FF0000"/>
                </a:solidFill>
                <a:cs typeface="Calibri"/>
              </a:rPr>
              <a:t>Some Facts on Family in the UK.</a:t>
            </a:r>
            <a:br>
              <a:rPr lang="en-GB" sz="2800" dirty="0">
                <a:solidFill>
                  <a:srgbClr val="FF0000"/>
                </a:solidFill>
                <a:cs typeface="Calibri"/>
              </a:rPr>
            </a:br>
            <a:r>
              <a:rPr lang="en-GB" sz="2000" dirty="0">
                <a:solidFill>
                  <a:srgbClr val="0070C0"/>
                </a:solidFill>
                <a:latin typeface="Adobe Caslon Pro" panose="0205050205050A020403" pitchFamily="18" charset="0"/>
                <a:cs typeface="Calibri"/>
              </a:rPr>
              <a:t>1) Do any surprise you? Why?</a:t>
            </a:r>
            <a:br>
              <a:rPr lang="en-GB" sz="2000" dirty="0">
                <a:solidFill>
                  <a:srgbClr val="0070C0"/>
                </a:solidFill>
                <a:latin typeface="Adobe Caslon Pro" panose="0205050205050A020403" pitchFamily="18" charset="0"/>
                <a:cs typeface="Calibri"/>
              </a:rPr>
            </a:br>
            <a:br>
              <a:rPr lang="en-GB" sz="2000" dirty="0">
                <a:solidFill>
                  <a:srgbClr val="0070C0"/>
                </a:solidFill>
                <a:latin typeface="Adobe Caslon Pro" panose="0205050205050A020403" pitchFamily="18" charset="0"/>
                <a:cs typeface="Calibri"/>
              </a:rPr>
            </a:br>
            <a:r>
              <a:rPr lang="en-GB" sz="2000" dirty="0">
                <a:solidFill>
                  <a:srgbClr val="0070C0"/>
                </a:solidFill>
                <a:latin typeface="Adobe Caslon Pro" panose="0205050205050A020403" pitchFamily="18" charset="0"/>
                <a:cs typeface="Calibri"/>
              </a:rPr>
              <a:t>2) Both images are of previous years' data – what changes would you guess have taken place in subsequent years? Why?</a:t>
            </a:r>
          </a:p>
        </p:txBody>
      </p:sp>
      <p:pic>
        <p:nvPicPr>
          <p:cNvPr id="4" name="Picture 4" descr="Diagram&#10;&#10;Description automatically generated">
            <a:extLst>
              <a:ext uri="{FF2B5EF4-FFF2-40B4-BE49-F238E27FC236}">
                <a16:creationId xmlns:a16="http://schemas.microsoft.com/office/drawing/2014/main" id="{E5499427-3442-461C-BB25-F285220777EF}"/>
              </a:ext>
            </a:extLst>
          </p:cNvPr>
          <p:cNvPicPr>
            <a:picLocks noGrp="1" noChangeAspect="1"/>
          </p:cNvPicPr>
          <p:nvPr>
            <p:ph sz="half" idx="1"/>
          </p:nvPr>
        </p:nvPicPr>
        <p:blipFill>
          <a:blip r:embed="rId2"/>
          <a:stretch>
            <a:fillRect/>
          </a:stretch>
        </p:blipFill>
        <p:spPr>
          <a:xfrm>
            <a:off x="988" y="949"/>
            <a:ext cx="4165380" cy="4161246"/>
          </a:xfrm>
        </p:spPr>
      </p:pic>
      <p:pic>
        <p:nvPicPr>
          <p:cNvPr id="9" name="Picture 9" descr="Diagram&#10;&#10;Description automatically generated">
            <a:extLst>
              <a:ext uri="{FF2B5EF4-FFF2-40B4-BE49-F238E27FC236}">
                <a16:creationId xmlns:a16="http://schemas.microsoft.com/office/drawing/2014/main" id="{D62514A4-524A-405F-AFC1-9341BF5404EC}"/>
              </a:ext>
            </a:extLst>
          </p:cNvPr>
          <p:cNvPicPr>
            <a:picLocks noChangeAspect="1"/>
          </p:cNvPicPr>
          <p:nvPr/>
        </p:nvPicPr>
        <p:blipFill rotWithShape="1">
          <a:blip r:embed="rId3"/>
          <a:srcRect r="-90" b="34926"/>
          <a:stretch/>
        </p:blipFill>
        <p:spPr>
          <a:xfrm>
            <a:off x="3656097" y="3210325"/>
            <a:ext cx="5540970" cy="3535173"/>
          </a:xfrm>
          <a:prstGeom prst="rect">
            <a:avLst/>
          </a:prstGeom>
        </p:spPr>
      </p:pic>
      <p:sp>
        <p:nvSpPr>
          <p:cNvPr id="10" name="TextBox 9">
            <a:extLst>
              <a:ext uri="{FF2B5EF4-FFF2-40B4-BE49-F238E27FC236}">
                <a16:creationId xmlns:a16="http://schemas.microsoft.com/office/drawing/2014/main" id="{FF5DE10C-956C-4434-85AA-39524D1A2673}"/>
              </a:ext>
            </a:extLst>
          </p:cNvPr>
          <p:cNvSpPr txBox="1"/>
          <p:nvPr/>
        </p:nvSpPr>
        <p:spPr>
          <a:xfrm>
            <a:off x="331532" y="3977557"/>
            <a:ext cx="2743199"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i="1" dirty="0"/>
              <a:t>^^^^^^^  BBC Bitesize 2018</a:t>
            </a:r>
          </a:p>
        </p:txBody>
      </p:sp>
      <p:sp>
        <p:nvSpPr>
          <p:cNvPr id="11" name="TextBox 10">
            <a:extLst>
              <a:ext uri="{FF2B5EF4-FFF2-40B4-BE49-F238E27FC236}">
                <a16:creationId xmlns:a16="http://schemas.microsoft.com/office/drawing/2014/main" id="{31AEB11A-12A2-44FF-9F3E-344A7BD236A2}"/>
              </a:ext>
            </a:extLst>
          </p:cNvPr>
          <p:cNvSpPr txBox="1"/>
          <p:nvPr/>
        </p:nvSpPr>
        <p:spPr>
          <a:xfrm>
            <a:off x="1784827" y="6468439"/>
            <a:ext cx="3520356"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i="1" dirty="0"/>
              <a:t>BBC News – 2008. &gt;&gt;&gt;&gt;&gt;&gt;&gt;&gt;</a:t>
            </a:r>
            <a:endParaRPr lang="en-GB" sz="1200" i="1" dirty="0">
              <a:cs typeface="Calibri"/>
            </a:endParaRPr>
          </a:p>
        </p:txBody>
      </p:sp>
    </p:spTree>
    <p:extLst>
      <p:ext uri="{BB962C8B-B14F-4D97-AF65-F5344CB8AC3E}">
        <p14:creationId xmlns:p14="http://schemas.microsoft.com/office/powerpoint/2010/main" val="26945117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10 black stick figure men, with one colored re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7364" y="-1038225"/>
            <a:ext cx="2857500" cy="20764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55575" y="834107"/>
            <a:ext cx="8849289" cy="6093976"/>
          </a:xfrm>
          <a:prstGeom prst="rect">
            <a:avLst/>
          </a:prstGeom>
        </p:spPr>
        <p:style>
          <a:lnRef idx="1">
            <a:schemeClr val="accent2"/>
          </a:lnRef>
          <a:fillRef idx="2">
            <a:schemeClr val="accent2"/>
          </a:fillRef>
          <a:effectRef idx="1">
            <a:schemeClr val="accent2"/>
          </a:effectRef>
          <a:fontRef idx="minor">
            <a:schemeClr val="dk1"/>
          </a:fontRef>
        </p:style>
        <p:txBody>
          <a:bodyPr wrap="square" lIns="91440" tIns="45720" rIns="91440" bIns="45720" rtlCol="0" anchor="t">
            <a:spAutoFit/>
          </a:bodyPr>
          <a:lstStyle/>
          <a:p>
            <a:r>
              <a:rPr lang="en-GB" sz="3600" b="1" u="sng" dirty="0">
                <a:solidFill>
                  <a:srgbClr val="FF0000"/>
                </a:solidFill>
                <a:latin typeface="Garamond"/>
              </a:rPr>
              <a:t>Task 1: Guess how many…</a:t>
            </a:r>
          </a:p>
          <a:p>
            <a:r>
              <a:rPr lang="en-GB" sz="2800" b="1" i="1" dirty="0">
                <a:solidFill>
                  <a:srgbClr val="006600"/>
                </a:solidFill>
                <a:latin typeface="Garamond"/>
              </a:rPr>
              <a:t>Office For National Statistics - UK Families </a:t>
            </a:r>
          </a:p>
          <a:p>
            <a:r>
              <a:rPr lang="en-GB" sz="2800" b="1" i="1" dirty="0">
                <a:solidFill>
                  <a:srgbClr val="006600"/>
                </a:solidFill>
                <a:latin typeface="Garamond"/>
                <a:ea typeface="+mn-lt"/>
                <a:cs typeface="+mn-lt"/>
              </a:rPr>
              <a:t>Guess the missing number in pairs. </a:t>
            </a:r>
            <a:r>
              <a:rPr lang="en-GB" sz="2800" b="1" i="1">
                <a:solidFill>
                  <a:srgbClr val="006600"/>
                </a:solidFill>
                <a:latin typeface="Garamond"/>
                <a:ea typeface="+mn-lt"/>
                <a:cs typeface="+mn-lt"/>
              </a:rPr>
              <a:t>5 minutes</a:t>
            </a:r>
            <a:endParaRPr lang="en-GB" dirty="0">
              <a:solidFill>
                <a:srgbClr val="006600"/>
              </a:solidFill>
              <a:cs typeface="Calibri"/>
            </a:endParaRPr>
          </a:p>
          <a:p>
            <a:pPr marL="457200" indent="-457200">
              <a:buAutoNum type="alphaUcParenR"/>
            </a:pPr>
            <a:r>
              <a:rPr lang="en-GB" sz="2000" dirty="0">
                <a:latin typeface="Bookman Old Style"/>
                <a:ea typeface="+mn-lt"/>
                <a:cs typeface="+mn-lt"/>
              </a:rPr>
              <a:t>Out of 60 million people in the UK, there were </a:t>
            </a:r>
            <a:r>
              <a:rPr lang="en-GB" sz="2000" b="1" u="sng" dirty="0">
                <a:solidFill>
                  <a:srgbClr val="0070C0"/>
                </a:solidFill>
                <a:latin typeface="Bookman Old Style"/>
                <a:ea typeface="+mn-lt"/>
                <a:cs typeface="+mn-lt"/>
              </a:rPr>
              <a:t>[YOUR GUESS]</a:t>
            </a:r>
            <a:r>
              <a:rPr lang="en-GB" sz="2000" dirty="0">
                <a:latin typeface="Bookman Old Style"/>
                <a:ea typeface="+mn-lt"/>
                <a:cs typeface="+mn-lt"/>
              </a:rPr>
              <a:t> households (homes) in 2014. </a:t>
            </a:r>
          </a:p>
          <a:p>
            <a:endParaRPr lang="en-GB" sz="2000" dirty="0">
              <a:latin typeface="Bookman Old Style"/>
              <a:ea typeface="+mn-lt"/>
              <a:cs typeface="+mn-lt"/>
            </a:endParaRPr>
          </a:p>
          <a:p>
            <a:r>
              <a:rPr lang="en-GB" sz="2000" dirty="0">
                <a:solidFill>
                  <a:srgbClr val="006600"/>
                </a:solidFill>
                <a:latin typeface="Bookman Old Style"/>
                <a:ea typeface="+mn-lt"/>
                <a:cs typeface="+mn-lt"/>
              </a:rPr>
              <a:t>B) </a:t>
            </a:r>
            <a:r>
              <a:rPr lang="en-GB" sz="2000" b="1" u="sng" dirty="0">
                <a:solidFill>
                  <a:srgbClr val="0070C0"/>
                </a:solidFill>
                <a:latin typeface="Bookman Old Style"/>
                <a:ea typeface="+mn-lt"/>
                <a:cs typeface="+mn-lt"/>
              </a:rPr>
              <a:t>[YOUR GUESS]%</a:t>
            </a:r>
            <a:r>
              <a:rPr lang="en-GB" sz="2000" dirty="0">
                <a:latin typeface="Bookman Old Style"/>
                <a:ea typeface="+mn-lt"/>
                <a:cs typeface="+mn-lt"/>
              </a:rPr>
              <a:t> of these contained only one person.</a:t>
            </a:r>
          </a:p>
          <a:p>
            <a:endParaRPr lang="en-GB" sz="2000" dirty="0">
              <a:latin typeface="Bookman Old Style"/>
              <a:ea typeface="+mn-lt"/>
              <a:cs typeface="+mn-lt"/>
            </a:endParaRPr>
          </a:p>
          <a:p>
            <a:r>
              <a:rPr lang="en-GB" sz="2000" dirty="0">
                <a:solidFill>
                  <a:srgbClr val="006600"/>
                </a:solidFill>
                <a:latin typeface="Bookman Old Style"/>
                <a:ea typeface="+mn-lt"/>
                <a:cs typeface="+mn-lt"/>
              </a:rPr>
              <a:t>C) </a:t>
            </a:r>
            <a:r>
              <a:rPr lang="en-GB" sz="2000" dirty="0">
                <a:latin typeface="Bookman Old Style"/>
                <a:ea typeface="+mn-lt"/>
                <a:cs typeface="+mn-lt"/>
              </a:rPr>
              <a:t>Unmarried, 'cohabiting' couples with children grew by a third between 2004 and 2014. This group account for</a:t>
            </a:r>
            <a:r>
              <a:rPr lang="en-GB" sz="2000" dirty="0">
                <a:solidFill>
                  <a:srgbClr val="000000"/>
                </a:solidFill>
                <a:latin typeface="Bookman Old Style"/>
                <a:ea typeface="+mn-lt"/>
                <a:cs typeface="+mn-lt"/>
              </a:rPr>
              <a:t> </a:t>
            </a:r>
            <a:r>
              <a:rPr lang="en-GB" sz="2000" b="1" dirty="0">
                <a:solidFill>
                  <a:srgbClr val="0070C0"/>
                </a:solidFill>
                <a:latin typeface="Bookman Old Style"/>
                <a:ea typeface="+mn-lt"/>
                <a:cs typeface="+mn-lt"/>
              </a:rPr>
              <a:t>[INSERT OUR GUESS]</a:t>
            </a:r>
            <a:r>
              <a:rPr lang="en-GB" sz="2000" b="1" u="sng" dirty="0">
                <a:solidFill>
                  <a:srgbClr val="0070C0"/>
                </a:solidFill>
                <a:latin typeface="Bookman Old Style"/>
                <a:ea typeface="+mn-lt"/>
                <a:cs typeface="+mn-lt"/>
              </a:rPr>
              <a:t>%</a:t>
            </a:r>
            <a:r>
              <a:rPr lang="en-GB" sz="2000" b="1" dirty="0">
                <a:latin typeface="Bookman Old Style"/>
                <a:ea typeface="+mn-lt"/>
                <a:cs typeface="+mn-lt"/>
              </a:rPr>
              <a:t> </a:t>
            </a:r>
            <a:r>
              <a:rPr lang="en-GB" sz="2000" dirty="0">
                <a:latin typeface="Bookman Old Style"/>
                <a:ea typeface="+mn-lt"/>
                <a:cs typeface="+mn-lt"/>
              </a:rPr>
              <a:t>of all families in the UK.</a:t>
            </a:r>
          </a:p>
          <a:p>
            <a:endParaRPr lang="en-GB" sz="2000" dirty="0">
              <a:latin typeface="Bookman Old Style"/>
              <a:cs typeface="Calibri"/>
            </a:endParaRPr>
          </a:p>
          <a:p>
            <a:r>
              <a:rPr lang="en-GB" sz="2000" dirty="0">
                <a:solidFill>
                  <a:srgbClr val="006600"/>
                </a:solidFill>
                <a:latin typeface="Bookman Old Style"/>
                <a:ea typeface="+mn-lt"/>
                <a:cs typeface="+mn-lt"/>
              </a:rPr>
              <a:t>D) </a:t>
            </a:r>
            <a:r>
              <a:rPr lang="en-GB" sz="2000" dirty="0">
                <a:latin typeface="Bookman Old Style"/>
                <a:ea typeface="+mn-lt"/>
                <a:cs typeface="+mn-lt"/>
              </a:rPr>
              <a:t>In 2014 there were </a:t>
            </a:r>
            <a:r>
              <a:rPr lang="en-GB" sz="2000" b="1" u="sng" dirty="0">
                <a:solidFill>
                  <a:srgbClr val="0070C0"/>
                </a:solidFill>
                <a:latin typeface="Bookman Old Style"/>
                <a:ea typeface="+mn-lt"/>
                <a:cs typeface="+mn-lt"/>
              </a:rPr>
              <a:t>[Insert your guess]</a:t>
            </a:r>
            <a:r>
              <a:rPr lang="en-GB" sz="2000" dirty="0">
                <a:latin typeface="Bookman Old Style"/>
                <a:ea typeface="+mn-lt"/>
                <a:cs typeface="+mn-lt"/>
              </a:rPr>
              <a:t> lone parents with dependent children in the UK. </a:t>
            </a:r>
          </a:p>
          <a:p>
            <a:endParaRPr lang="en-GB" sz="2000" dirty="0">
              <a:latin typeface="Bookman Old Style"/>
              <a:cs typeface="Calibri"/>
            </a:endParaRPr>
          </a:p>
          <a:p>
            <a:r>
              <a:rPr lang="en-GB" sz="2000" dirty="0">
                <a:solidFill>
                  <a:srgbClr val="006600"/>
                </a:solidFill>
                <a:latin typeface="Bookman Old Style"/>
                <a:ea typeface="+mn-lt"/>
                <a:cs typeface="+mn-lt"/>
              </a:rPr>
              <a:t>E) </a:t>
            </a:r>
            <a:r>
              <a:rPr lang="en-GB" sz="2000" dirty="0">
                <a:latin typeface="Bookman Old Style"/>
                <a:ea typeface="+mn-lt"/>
                <a:cs typeface="+mn-lt"/>
              </a:rPr>
              <a:t>Single homes containing two or more families increased by 56% to </a:t>
            </a:r>
            <a:r>
              <a:rPr lang="en-GB" sz="2000" b="1" u="sng" dirty="0">
                <a:solidFill>
                  <a:srgbClr val="0070C0"/>
                </a:solidFill>
                <a:latin typeface="Bookman Old Style"/>
                <a:ea typeface="+mn-lt"/>
                <a:cs typeface="+mn-lt"/>
              </a:rPr>
              <a:t>[YOUR GUESS]</a:t>
            </a:r>
            <a:r>
              <a:rPr lang="en-GB" sz="2000" dirty="0">
                <a:latin typeface="Bookman Old Style"/>
                <a:ea typeface="+mn-lt"/>
                <a:cs typeface="+mn-lt"/>
              </a:rPr>
              <a:t> households</a:t>
            </a:r>
            <a:endParaRPr lang="en-GB" sz="2000" dirty="0">
              <a:latin typeface="Bookman Old Style"/>
              <a:cs typeface="Calibri"/>
            </a:endParaRPr>
          </a:p>
          <a:p>
            <a:endParaRPr lang="en-GB" b="1" dirty="0">
              <a:solidFill>
                <a:srgbClr val="002060"/>
              </a:solidFill>
              <a:latin typeface="Adobe Caslon Pro" panose="0205050205050A020403" pitchFamily="18" charset="0"/>
              <a:cs typeface="Calibri"/>
            </a:endParaRPr>
          </a:p>
        </p:txBody>
      </p:sp>
      <p:sp>
        <p:nvSpPr>
          <p:cNvPr id="2" name="AutoShape 2" descr="Image result for mercutio romeo and julie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Tree>
    <p:custDataLst>
      <p:tags r:id="rId1"/>
    </p:custDataLst>
    <p:extLst>
      <p:ext uri="{BB962C8B-B14F-4D97-AF65-F5344CB8AC3E}">
        <p14:creationId xmlns:p14="http://schemas.microsoft.com/office/powerpoint/2010/main" val="1567619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upload.wikimedia.org/wikipedia/commons/thumb/9/98/Map_of_population_density_in_England_as_at_the_2011_census.png/800px-Map_of_population_density_in_England_as_at_the_2011_censu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3926" y="-144462"/>
            <a:ext cx="6156011" cy="700246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55575" y="160338"/>
            <a:ext cx="7664592" cy="6432530"/>
          </a:xfrm>
          <a:prstGeom prst="rect">
            <a:avLst/>
          </a:prstGeom>
          <a:gradFill>
            <a:gsLst>
              <a:gs pos="0">
                <a:schemeClr val="accent2">
                  <a:tint val="50000"/>
                  <a:satMod val="300000"/>
                  <a:alpha val="57000"/>
                </a:schemeClr>
              </a:gs>
              <a:gs pos="35000">
                <a:schemeClr val="accent2">
                  <a:tint val="37000"/>
                  <a:satMod val="300000"/>
                </a:schemeClr>
              </a:gs>
              <a:gs pos="100000">
                <a:schemeClr val="accent2">
                  <a:tint val="15000"/>
                  <a:satMod val="350000"/>
                </a:schemeClr>
              </a:gs>
            </a:gsLst>
          </a:gradFill>
        </p:spPr>
        <p:style>
          <a:lnRef idx="1">
            <a:schemeClr val="accent2"/>
          </a:lnRef>
          <a:fillRef idx="2">
            <a:schemeClr val="accent2"/>
          </a:fillRef>
          <a:effectRef idx="1">
            <a:schemeClr val="accent2"/>
          </a:effectRef>
          <a:fontRef idx="minor">
            <a:schemeClr val="dk1"/>
          </a:fontRef>
        </p:style>
        <p:txBody>
          <a:bodyPr wrap="square" lIns="91440" tIns="45720" rIns="91440" bIns="45720" rtlCol="0" anchor="t">
            <a:spAutoFit/>
          </a:bodyPr>
          <a:lstStyle/>
          <a:p>
            <a:r>
              <a:rPr lang="en-GB" sz="4800" b="1" u="sng" dirty="0">
                <a:solidFill>
                  <a:srgbClr val="006600"/>
                </a:solidFill>
                <a:latin typeface="Garamond"/>
                <a:ea typeface="+mn-lt"/>
                <a:cs typeface="+mn-lt"/>
              </a:rPr>
              <a:t>How close did you get? </a:t>
            </a:r>
          </a:p>
          <a:p>
            <a:endParaRPr lang="en-GB" dirty="0">
              <a:cs typeface="Calibri"/>
            </a:endParaRPr>
          </a:p>
          <a:p>
            <a:r>
              <a:rPr lang="en-GB" sz="2400" dirty="0">
                <a:solidFill>
                  <a:srgbClr val="006600"/>
                </a:solidFill>
                <a:latin typeface="Bookman Old Style"/>
                <a:ea typeface="+mn-lt"/>
                <a:cs typeface="+mn-lt"/>
              </a:rPr>
              <a:t>A) </a:t>
            </a:r>
            <a:r>
              <a:rPr lang="en-GB" sz="2400" dirty="0">
                <a:latin typeface="Bookman Old Style"/>
                <a:ea typeface="+mn-lt"/>
                <a:cs typeface="+mn-lt"/>
              </a:rPr>
              <a:t>Out of 60 million people in the UK, there were </a:t>
            </a:r>
            <a:r>
              <a:rPr lang="en-GB" sz="3200" b="1" u="sng" dirty="0">
                <a:solidFill>
                  <a:srgbClr val="0070C0"/>
                </a:solidFill>
                <a:latin typeface="Bookman Old Style"/>
                <a:ea typeface="+mn-lt"/>
                <a:cs typeface="+mn-lt"/>
              </a:rPr>
              <a:t>27 million</a:t>
            </a:r>
            <a:r>
              <a:rPr lang="en-GB" sz="2400" dirty="0">
                <a:latin typeface="Bookman Old Style"/>
                <a:ea typeface="+mn-lt"/>
                <a:cs typeface="+mn-lt"/>
              </a:rPr>
              <a:t> households (homes) in 2014. </a:t>
            </a:r>
          </a:p>
          <a:p>
            <a:r>
              <a:rPr lang="en-GB" sz="2800" dirty="0">
                <a:solidFill>
                  <a:srgbClr val="006600"/>
                </a:solidFill>
                <a:latin typeface="Bookman Old Style"/>
                <a:ea typeface="+mn-lt"/>
                <a:cs typeface="+mn-lt"/>
              </a:rPr>
              <a:t>B) </a:t>
            </a:r>
            <a:r>
              <a:rPr lang="en-GB" sz="3200" b="1" u="sng" dirty="0">
                <a:solidFill>
                  <a:srgbClr val="0070C0"/>
                </a:solidFill>
                <a:latin typeface="Bookman Old Style"/>
                <a:ea typeface="+mn-lt"/>
                <a:cs typeface="+mn-lt"/>
              </a:rPr>
              <a:t>28%</a:t>
            </a:r>
            <a:r>
              <a:rPr lang="en-GB" sz="2400" dirty="0">
                <a:latin typeface="Bookman Old Style"/>
                <a:ea typeface="+mn-lt"/>
                <a:cs typeface="+mn-lt"/>
              </a:rPr>
              <a:t> of these contained only one person</a:t>
            </a:r>
          </a:p>
          <a:p>
            <a:r>
              <a:rPr lang="en-GB" sz="2400" dirty="0">
                <a:solidFill>
                  <a:srgbClr val="006600"/>
                </a:solidFill>
                <a:latin typeface="Bookman Old Style"/>
                <a:ea typeface="+mn-lt"/>
                <a:cs typeface="+mn-lt"/>
              </a:rPr>
              <a:t>C) </a:t>
            </a:r>
            <a:r>
              <a:rPr lang="en-GB" sz="2400" dirty="0">
                <a:latin typeface="Bookman Old Style"/>
                <a:ea typeface="+mn-lt"/>
                <a:cs typeface="+mn-lt"/>
              </a:rPr>
              <a:t>Unmarried, 'cohabiting' couples with children grew by a third between 2004 and 2014. This group account for </a:t>
            </a:r>
            <a:r>
              <a:rPr lang="en-GB" sz="3200" b="1" u="sng" dirty="0">
                <a:solidFill>
                  <a:srgbClr val="0070C0"/>
                </a:solidFill>
                <a:latin typeface="Bookman Old Style"/>
                <a:ea typeface="+mn-lt"/>
                <a:cs typeface="+mn-lt"/>
              </a:rPr>
              <a:t>16%</a:t>
            </a:r>
            <a:r>
              <a:rPr lang="en-GB" sz="2400" dirty="0">
                <a:latin typeface="Bookman Old Style"/>
                <a:ea typeface="+mn-lt"/>
                <a:cs typeface="+mn-lt"/>
              </a:rPr>
              <a:t> of all families in the UK.</a:t>
            </a:r>
            <a:endParaRPr lang="en-GB" sz="2400" dirty="0">
              <a:latin typeface="Bookman Old Style"/>
              <a:cs typeface="Calibri"/>
            </a:endParaRPr>
          </a:p>
          <a:p>
            <a:r>
              <a:rPr lang="en-GB" sz="2400" dirty="0">
                <a:solidFill>
                  <a:srgbClr val="006600"/>
                </a:solidFill>
                <a:latin typeface="Bookman Old Style"/>
                <a:ea typeface="+mn-lt"/>
                <a:cs typeface="+mn-lt"/>
              </a:rPr>
              <a:t>D) </a:t>
            </a:r>
            <a:r>
              <a:rPr lang="en-GB" sz="2400" dirty="0">
                <a:latin typeface="Bookman Old Style"/>
                <a:ea typeface="+mn-lt"/>
                <a:cs typeface="+mn-lt"/>
              </a:rPr>
              <a:t>In 2014 there were </a:t>
            </a:r>
            <a:r>
              <a:rPr lang="en-GB" sz="3200" b="1" u="sng" dirty="0">
                <a:solidFill>
                  <a:srgbClr val="0070C0"/>
                </a:solidFill>
                <a:latin typeface="Bookman Old Style"/>
                <a:ea typeface="+mn-lt"/>
                <a:cs typeface="+mn-lt"/>
              </a:rPr>
              <a:t>2 million</a:t>
            </a:r>
            <a:r>
              <a:rPr lang="en-GB" sz="2400" dirty="0">
                <a:latin typeface="Bookman Old Style"/>
                <a:ea typeface="+mn-lt"/>
                <a:cs typeface="+mn-lt"/>
              </a:rPr>
              <a:t> lone parents with dependent children in the UK. </a:t>
            </a:r>
            <a:endParaRPr lang="en-GB" sz="2400" dirty="0">
              <a:latin typeface="Bookman Old Style"/>
              <a:cs typeface="Calibri"/>
            </a:endParaRPr>
          </a:p>
          <a:p>
            <a:r>
              <a:rPr lang="en-GB" sz="2400" dirty="0">
                <a:solidFill>
                  <a:srgbClr val="006600"/>
                </a:solidFill>
                <a:latin typeface="Bookman Old Style"/>
                <a:ea typeface="+mn-lt"/>
                <a:cs typeface="+mn-lt"/>
              </a:rPr>
              <a:t>E) </a:t>
            </a:r>
            <a:r>
              <a:rPr lang="en-GB" sz="2400" dirty="0">
                <a:latin typeface="Bookman Old Style"/>
                <a:ea typeface="+mn-lt"/>
                <a:cs typeface="+mn-lt"/>
              </a:rPr>
              <a:t>Single homes containing two or more families  increased by 56% to </a:t>
            </a:r>
            <a:r>
              <a:rPr lang="en-GB" sz="3200" b="1" u="sng" dirty="0">
                <a:solidFill>
                  <a:srgbClr val="0070C0"/>
                </a:solidFill>
                <a:latin typeface="Bookman Old Style"/>
                <a:ea typeface="+mn-lt"/>
                <a:cs typeface="+mn-lt"/>
              </a:rPr>
              <a:t>313,000</a:t>
            </a:r>
            <a:r>
              <a:rPr lang="en-GB" sz="2400" dirty="0">
                <a:latin typeface="Bookman Old Style"/>
                <a:ea typeface="+mn-lt"/>
                <a:cs typeface="+mn-lt"/>
              </a:rPr>
              <a:t> households</a:t>
            </a:r>
            <a:endParaRPr lang="en-GB" sz="2400" dirty="0">
              <a:latin typeface="Bookman Old Style"/>
              <a:cs typeface="Calibri"/>
            </a:endParaRPr>
          </a:p>
          <a:p>
            <a:endParaRPr lang="en-GB" b="1" dirty="0">
              <a:solidFill>
                <a:srgbClr val="002060"/>
              </a:solidFill>
              <a:latin typeface="Adobe Caslon Pro" panose="0205050205050A020403" pitchFamily="18" charset="0"/>
              <a:cs typeface="Calibri"/>
            </a:endParaRPr>
          </a:p>
        </p:txBody>
      </p:sp>
      <p:sp>
        <p:nvSpPr>
          <p:cNvPr id="2" name="AutoShape 2" descr="Image result for mercutio romeo and julie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Tree>
    <p:custDataLst>
      <p:tags r:id="rId1"/>
    </p:custDataLst>
    <p:extLst>
      <p:ext uri="{BB962C8B-B14F-4D97-AF65-F5344CB8AC3E}">
        <p14:creationId xmlns:p14="http://schemas.microsoft.com/office/powerpoint/2010/main" val="20627378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233" y="315172"/>
            <a:ext cx="8788146" cy="6205546"/>
          </a:xfrm>
        </p:spPr>
        <p:style>
          <a:lnRef idx="2">
            <a:schemeClr val="dk1"/>
          </a:lnRef>
          <a:fillRef idx="1">
            <a:schemeClr val="lt1"/>
          </a:fillRef>
          <a:effectRef idx="0">
            <a:schemeClr val="dk1"/>
          </a:effectRef>
          <a:fontRef idx="minor">
            <a:schemeClr val="dk1"/>
          </a:fontRef>
        </p:style>
        <p:txBody>
          <a:bodyPr vert="horz" lIns="91440" tIns="45720" rIns="91440" bIns="45720" rtlCol="0" anchor="t">
            <a:noAutofit/>
          </a:bodyPr>
          <a:lstStyle/>
          <a:p>
            <a:pPr marL="0" indent="0">
              <a:buNone/>
            </a:pPr>
            <a:r>
              <a:rPr lang="en-GB" sz="3600" u="sng" dirty="0">
                <a:latin typeface="Adobe Caslon Pro"/>
              </a:rPr>
              <a:t>What </a:t>
            </a:r>
            <a:r>
              <a:rPr lang="en-GB" sz="3600" i="1" u="sng" dirty="0">
                <a:latin typeface="Adobe Caslon Pro"/>
              </a:rPr>
              <a:t>is </a:t>
            </a:r>
            <a:r>
              <a:rPr lang="en-GB" sz="3600" u="sng" dirty="0">
                <a:latin typeface="Adobe Caslon Pro"/>
              </a:rPr>
              <a:t>a 'family'?</a:t>
            </a:r>
            <a:endParaRPr lang="en-GB" sz="2400" u="sng" dirty="0">
              <a:latin typeface="Adobe Caslon Pro" panose="0205050205050A020403" pitchFamily="18" charset="0"/>
            </a:endParaRPr>
          </a:p>
          <a:p>
            <a:pPr marL="0" indent="0">
              <a:buNone/>
            </a:pPr>
            <a:r>
              <a:rPr lang="en-GB" sz="2400" dirty="0">
                <a:solidFill>
                  <a:srgbClr val="0070C0"/>
                </a:solidFill>
                <a:latin typeface="Adobe Caslon Pro"/>
              </a:rPr>
              <a:t>DEFINITION: At least two people living together in the same household who are either in a long term relationship or biologically related; can include biological, step or adoptive children, or relatives from one's extended family.</a:t>
            </a:r>
          </a:p>
          <a:p>
            <a:pPr marL="0" indent="0">
              <a:buNone/>
            </a:pPr>
            <a:r>
              <a:rPr lang="en-GB" sz="2800" u="sng" dirty="0">
                <a:solidFill>
                  <a:schemeClr val="tx1"/>
                </a:solidFill>
                <a:latin typeface="Adobe Caslon Pro"/>
              </a:rPr>
              <a:t>Types:</a:t>
            </a:r>
          </a:p>
          <a:p>
            <a:pPr marL="0" indent="0">
              <a:buNone/>
            </a:pPr>
            <a:r>
              <a:rPr lang="en-GB" sz="2400" dirty="0">
                <a:solidFill>
                  <a:srgbClr val="FF0000"/>
                </a:solidFill>
                <a:latin typeface="Adobe Caslon Pro"/>
              </a:rPr>
              <a:t>- </a:t>
            </a:r>
            <a:r>
              <a:rPr lang="en-GB" sz="2000" dirty="0">
                <a:solidFill>
                  <a:srgbClr val="FF0000"/>
                </a:solidFill>
                <a:latin typeface="Adobe Caslon Pro"/>
              </a:rPr>
              <a:t>Nuclear families. </a:t>
            </a:r>
            <a:r>
              <a:rPr lang="en-GB" sz="2000" dirty="0">
                <a:solidFill>
                  <a:srgbClr val="002060"/>
                </a:solidFill>
                <a:latin typeface="Adobe Caslon Pro"/>
              </a:rPr>
              <a:t>Two adults with at least one child living together.</a:t>
            </a:r>
          </a:p>
          <a:p>
            <a:pPr marL="0" indent="0">
              <a:buNone/>
            </a:pPr>
            <a:r>
              <a:rPr lang="en-GB" sz="2000" dirty="0">
                <a:solidFill>
                  <a:srgbClr val="FF0000"/>
                </a:solidFill>
                <a:latin typeface="Adobe Caslon Pro"/>
              </a:rPr>
              <a:t>- Single-parent families. </a:t>
            </a:r>
            <a:r>
              <a:rPr lang="en-GB" sz="2000" dirty="0">
                <a:solidFill>
                  <a:srgbClr val="002060"/>
                </a:solidFill>
                <a:latin typeface="Adobe Caslon Pro"/>
              </a:rPr>
              <a:t>One parent with one or more children.</a:t>
            </a:r>
          </a:p>
          <a:p>
            <a:pPr marL="0" indent="0">
              <a:buNone/>
            </a:pPr>
            <a:r>
              <a:rPr lang="en-GB" sz="2000" dirty="0">
                <a:solidFill>
                  <a:srgbClr val="FF0000"/>
                </a:solidFill>
                <a:latin typeface="Adobe Caslon Pro"/>
              </a:rPr>
              <a:t>- Blended families (Step families). </a:t>
            </a:r>
            <a:r>
              <a:rPr lang="en-GB" sz="2000" dirty="0">
                <a:solidFill>
                  <a:srgbClr val="002060"/>
                </a:solidFill>
                <a:latin typeface="Adobe Caslon Pro"/>
              </a:rPr>
              <a:t>Often two adults with children from previous relationships, who move in to the same home.</a:t>
            </a:r>
          </a:p>
          <a:p>
            <a:pPr marL="0" indent="0">
              <a:buNone/>
            </a:pPr>
            <a:r>
              <a:rPr lang="en-GB" sz="2000" dirty="0">
                <a:solidFill>
                  <a:srgbClr val="FF0000"/>
                </a:solidFill>
                <a:latin typeface="Adobe Caslon Pro"/>
              </a:rPr>
              <a:t>- Grandparent families. </a:t>
            </a:r>
            <a:r>
              <a:rPr lang="en-GB" sz="2000" dirty="0">
                <a:solidFill>
                  <a:srgbClr val="002060"/>
                </a:solidFill>
                <a:latin typeface="Adobe Caslon Pro"/>
              </a:rPr>
              <a:t>Grandparents caring for their grandchildren in the absence of the child’s mother and father.</a:t>
            </a:r>
          </a:p>
          <a:p>
            <a:pPr marL="0" indent="0">
              <a:buNone/>
            </a:pPr>
            <a:r>
              <a:rPr lang="en-GB" sz="2000" dirty="0">
                <a:solidFill>
                  <a:srgbClr val="FF0000"/>
                </a:solidFill>
                <a:latin typeface="Adobe Caslon Pro"/>
              </a:rPr>
              <a:t>- Childless families. </a:t>
            </a:r>
            <a:r>
              <a:rPr lang="en-GB" sz="2000" dirty="0">
                <a:solidFill>
                  <a:srgbClr val="002060"/>
                </a:solidFill>
                <a:latin typeface="Adobe Caslon Pro"/>
              </a:rPr>
              <a:t>A couple without children; may have pets they consider part of their family.</a:t>
            </a:r>
          </a:p>
          <a:p>
            <a:pPr marL="0" indent="0">
              <a:buNone/>
            </a:pPr>
            <a:r>
              <a:rPr lang="en-GB" sz="2000" dirty="0">
                <a:solidFill>
                  <a:srgbClr val="FF0000"/>
                </a:solidFill>
                <a:latin typeface="Adobe Caslon Pro"/>
              </a:rPr>
              <a:t>- Extended families. </a:t>
            </a:r>
            <a:r>
              <a:rPr lang="en-GB" sz="2000" dirty="0">
                <a:solidFill>
                  <a:srgbClr val="002060"/>
                </a:solidFill>
                <a:latin typeface="Adobe Caslon Pro"/>
              </a:rPr>
              <a:t>Multi-generational family units. Can be living in the same home.        </a:t>
            </a:r>
          </a:p>
          <a:p>
            <a:pPr marL="0" indent="0">
              <a:buNone/>
            </a:pPr>
            <a:endParaRPr lang="en-GB" dirty="0">
              <a:solidFill>
                <a:srgbClr val="000000"/>
              </a:solidFill>
              <a:latin typeface="Adobe Caslon Pro" panose="0205050205050A020403" pitchFamily="18" charset="0"/>
            </a:endParaRPr>
          </a:p>
        </p:txBody>
      </p:sp>
    </p:spTree>
    <p:extLst>
      <p:ext uri="{BB962C8B-B14F-4D97-AF65-F5344CB8AC3E}">
        <p14:creationId xmlns:p14="http://schemas.microsoft.com/office/powerpoint/2010/main" val="1021103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elp for grandparents looking after childr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08" y="-32116"/>
            <a:ext cx="2747669" cy="2060752"/>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Controlling the Heating With the Mobile Phone A shot of a mid adult woman and her little boy wearing casual clothing. They are sitting on the floor by a radiator and are controlling the heating with a home control centre on a mobile phone. Domestic Life Stock Pho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55264" y="-144463"/>
            <a:ext cx="5888736" cy="392199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55575" y="1802867"/>
            <a:ext cx="8763442" cy="2492990"/>
          </a:xfrm>
          <a:prstGeom prst="rect">
            <a:avLst/>
          </a:prstGeom>
        </p:spPr>
        <p:style>
          <a:lnRef idx="1">
            <a:schemeClr val="accent2"/>
          </a:lnRef>
          <a:fillRef idx="2">
            <a:schemeClr val="accent2"/>
          </a:fillRef>
          <a:effectRef idx="1">
            <a:schemeClr val="accent2"/>
          </a:effectRef>
          <a:fontRef idx="minor">
            <a:schemeClr val="dk1"/>
          </a:fontRef>
        </p:style>
        <p:txBody>
          <a:bodyPr wrap="square" lIns="91440" tIns="45720" rIns="91440" bIns="45720" rtlCol="0" anchor="t">
            <a:spAutoFit/>
          </a:bodyPr>
          <a:lstStyle/>
          <a:p>
            <a:r>
              <a:rPr lang="en-GB" sz="4400" b="1" u="sng" dirty="0">
                <a:solidFill>
                  <a:srgbClr val="FF0000"/>
                </a:solidFill>
                <a:latin typeface="Garamond"/>
              </a:rPr>
              <a:t>Task 2</a:t>
            </a:r>
            <a:r>
              <a:rPr lang="en-GB" sz="4000" b="1" u="sng" dirty="0">
                <a:solidFill>
                  <a:srgbClr val="FF0000"/>
                </a:solidFill>
                <a:latin typeface="Garamond"/>
              </a:rPr>
              <a:t>: Family Life is Important</a:t>
            </a:r>
          </a:p>
          <a:p>
            <a:r>
              <a:rPr lang="en-GB" sz="2800" dirty="0">
                <a:solidFill>
                  <a:srgbClr val="002060"/>
                </a:solidFill>
                <a:latin typeface="Adobe Caslon Pro"/>
                <a:ea typeface="+mn-lt"/>
                <a:cs typeface="+mn-lt"/>
              </a:rPr>
              <a:t>Being part of a family can be rewarding and challenging. Try to identify what benefits come from being part of a family unit. </a:t>
            </a:r>
            <a:r>
              <a:rPr lang="en-GB" sz="2800" dirty="0">
                <a:solidFill>
                  <a:srgbClr val="006600"/>
                </a:solidFill>
                <a:latin typeface="Adobe Caslon Pro"/>
                <a:ea typeface="+mn-lt"/>
                <a:cs typeface="+mn-lt"/>
              </a:rPr>
              <a:t>5 minutes to shortlist as many ideas as you can.</a:t>
            </a:r>
            <a:endParaRPr lang="en-GB" sz="2800" dirty="0">
              <a:solidFill>
                <a:srgbClr val="006600"/>
              </a:solidFill>
              <a:latin typeface="Adobe Caslon Pro" panose="0205050205050A020403" pitchFamily="18" charset="0"/>
              <a:ea typeface="+mn-lt"/>
              <a:cs typeface="+mn-lt"/>
            </a:endParaRPr>
          </a:p>
          <a:p>
            <a:pPr marL="457200" indent="-457200">
              <a:buFontTx/>
              <a:buChar char="-"/>
            </a:pPr>
            <a:endParaRPr lang="en-GB" sz="2800" dirty="0">
              <a:solidFill>
                <a:srgbClr val="FF0000"/>
              </a:solidFill>
              <a:latin typeface="Adobe Caslon Pro" panose="0205050205050A020403" pitchFamily="18" charset="0"/>
              <a:ea typeface="+mn-lt"/>
              <a:cs typeface="+mn-lt"/>
            </a:endParaRPr>
          </a:p>
        </p:txBody>
      </p:sp>
      <p:sp>
        <p:nvSpPr>
          <p:cNvPr id="2" name="AutoShape 2" descr="Image result for mercutio romeo and julie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graphicFrame>
        <p:nvGraphicFramePr>
          <p:cNvPr id="3" name="Table 3">
            <a:extLst>
              <a:ext uri="{FF2B5EF4-FFF2-40B4-BE49-F238E27FC236}">
                <a16:creationId xmlns:a16="http://schemas.microsoft.com/office/drawing/2014/main" id="{B8FC4380-E2C5-46B4-A235-F3C061949991}"/>
              </a:ext>
            </a:extLst>
          </p:cNvPr>
          <p:cNvGraphicFramePr>
            <a:graphicFrameLocks noGrp="1"/>
          </p:cNvGraphicFramePr>
          <p:nvPr>
            <p:extLst>
              <p:ext uri="{D42A27DB-BD31-4B8C-83A1-F6EECF244321}">
                <p14:modId xmlns:p14="http://schemas.microsoft.com/office/powerpoint/2010/main" val="2013607071"/>
              </p:ext>
            </p:extLst>
          </p:nvPr>
        </p:nvGraphicFramePr>
        <p:xfrm>
          <a:off x="460373" y="3671165"/>
          <a:ext cx="8244714" cy="3111220"/>
        </p:xfrm>
        <a:graphic>
          <a:graphicData uri="http://schemas.openxmlformats.org/drawingml/2006/table">
            <a:tbl>
              <a:tblPr firstRow="1" bandRow="1">
                <a:tableStyleId>{5C22544A-7EE6-4342-B048-85BDC9FD1C3A}</a:tableStyleId>
              </a:tblPr>
              <a:tblGrid>
                <a:gridCol w="4122357">
                  <a:extLst>
                    <a:ext uri="{9D8B030D-6E8A-4147-A177-3AD203B41FA5}">
                      <a16:colId xmlns:a16="http://schemas.microsoft.com/office/drawing/2014/main" val="1269577356"/>
                    </a:ext>
                  </a:extLst>
                </a:gridCol>
                <a:gridCol w="4122357">
                  <a:extLst>
                    <a:ext uri="{9D8B030D-6E8A-4147-A177-3AD203B41FA5}">
                      <a16:colId xmlns:a16="http://schemas.microsoft.com/office/drawing/2014/main" val="3648813848"/>
                    </a:ext>
                  </a:extLst>
                </a:gridCol>
              </a:tblGrid>
              <a:tr h="495149">
                <a:tc>
                  <a:txBody>
                    <a:bodyPr/>
                    <a:lstStyle/>
                    <a:p>
                      <a:r>
                        <a:rPr lang="en-GB" sz="2800">
                          <a:latin typeface="Arabic Typesetting"/>
                        </a:rPr>
                        <a:t>Possible Advanatges</a:t>
                      </a:r>
                    </a:p>
                  </a:txBody>
                  <a:tcPr/>
                </a:tc>
                <a:tc>
                  <a:txBody>
                    <a:bodyPr/>
                    <a:lstStyle/>
                    <a:p>
                      <a:r>
                        <a:rPr lang="en-GB" sz="2800" dirty="0">
                          <a:latin typeface="Arabic Typesetting"/>
                        </a:rPr>
                        <a:t>Possible Difficulties</a:t>
                      </a:r>
                    </a:p>
                  </a:txBody>
                  <a:tcPr/>
                </a:tc>
                <a:extLst>
                  <a:ext uri="{0D108BD9-81ED-4DB2-BD59-A6C34878D82A}">
                    <a16:rowId xmlns:a16="http://schemas.microsoft.com/office/drawing/2014/main" val="3491855385"/>
                  </a:ext>
                </a:extLst>
              </a:tr>
              <a:tr h="518612">
                <a:tc>
                  <a:txBody>
                    <a:bodyPr/>
                    <a:lstStyle/>
                    <a:p>
                      <a:r>
                        <a:rPr lang="en-GB" sz="2400" dirty="0">
                          <a:latin typeface="Arabic Typesetting"/>
                        </a:rPr>
                        <a:t>1.  ?</a:t>
                      </a:r>
                    </a:p>
                  </a:txBody>
                  <a:tcPr/>
                </a:tc>
                <a:tc>
                  <a:txBody>
                    <a:bodyPr/>
                    <a:lstStyle/>
                    <a:p>
                      <a:r>
                        <a:rPr lang="en-GB" sz="2400" dirty="0">
                          <a:latin typeface="Arabic Typesetting"/>
                        </a:rPr>
                        <a:t>1.  ?</a:t>
                      </a:r>
                    </a:p>
                  </a:txBody>
                  <a:tcPr/>
                </a:tc>
                <a:extLst>
                  <a:ext uri="{0D108BD9-81ED-4DB2-BD59-A6C34878D82A}">
                    <a16:rowId xmlns:a16="http://schemas.microsoft.com/office/drawing/2014/main" val="1747589532"/>
                  </a:ext>
                </a:extLst>
              </a:tr>
              <a:tr h="518612">
                <a:tc>
                  <a:txBody>
                    <a:bodyPr/>
                    <a:lstStyle/>
                    <a:p>
                      <a:r>
                        <a:rPr lang="en-GB" sz="2400" dirty="0">
                          <a:latin typeface="Arabic Typesetting"/>
                        </a:rPr>
                        <a:t>2.  ?</a:t>
                      </a:r>
                    </a:p>
                  </a:txBody>
                  <a:tcPr/>
                </a:tc>
                <a:tc>
                  <a:txBody>
                    <a:bodyPr/>
                    <a:lstStyle/>
                    <a:p>
                      <a:r>
                        <a:rPr lang="en-GB" sz="2400" dirty="0">
                          <a:latin typeface="Arabic Typesetting"/>
                        </a:rPr>
                        <a:t>2.  ?</a:t>
                      </a:r>
                    </a:p>
                  </a:txBody>
                  <a:tcPr/>
                </a:tc>
                <a:extLst>
                  <a:ext uri="{0D108BD9-81ED-4DB2-BD59-A6C34878D82A}">
                    <a16:rowId xmlns:a16="http://schemas.microsoft.com/office/drawing/2014/main" val="821425142"/>
                  </a:ext>
                </a:extLst>
              </a:tr>
              <a:tr h="518612">
                <a:tc>
                  <a:txBody>
                    <a:bodyPr/>
                    <a:lstStyle/>
                    <a:p>
                      <a:r>
                        <a:rPr lang="en-GB" sz="2400" dirty="0">
                          <a:latin typeface="Arabic Typesetting"/>
                        </a:rPr>
                        <a:t>3.  ?</a:t>
                      </a:r>
                    </a:p>
                  </a:txBody>
                  <a:tcPr/>
                </a:tc>
                <a:tc>
                  <a:txBody>
                    <a:bodyPr/>
                    <a:lstStyle/>
                    <a:p>
                      <a:r>
                        <a:rPr lang="en-GB" sz="2400" dirty="0">
                          <a:latin typeface="Arabic Typesetting"/>
                        </a:rPr>
                        <a:t>3.  ?</a:t>
                      </a:r>
                    </a:p>
                  </a:txBody>
                  <a:tcPr/>
                </a:tc>
                <a:extLst>
                  <a:ext uri="{0D108BD9-81ED-4DB2-BD59-A6C34878D82A}">
                    <a16:rowId xmlns:a16="http://schemas.microsoft.com/office/drawing/2014/main" val="4142776568"/>
                  </a:ext>
                </a:extLst>
              </a:tr>
              <a:tr h="518612">
                <a:tc>
                  <a:txBody>
                    <a:bodyPr/>
                    <a:lstStyle/>
                    <a:p>
                      <a:r>
                        <a:rPr lang="en-GB" sz="2400" dirty="0">
                          <a:latin typeface="Arabic Typesetting"/>
                        </a:rPr>
                        <a:t>4.  ?</a:t>
                      </a:r>
                    </a:p>
                  </a:txBody>
                  <a:tcPr/>
                </a:tc>
                <a:tc>
                  <a:txBody>
                    <a:bodyPr/>
                    <a:lstStyle/>
                    <a:p>
                      <a:r>
                        <a:rPr lang="en-GB" sz="2400" dirty="0">
                          <a:latin typeface="Arabic Typesetting"/>
                        </a:rPr>
                        <a:t>4.  ?</a:t>
                      </a:r>
                    </a:p>
                  </a:txBody>
                  <a:tcPr/>
                </a:tc>
                <a:extLst>
                  <a:ext uri="{0D108BD9-81ED-4DB2-BD59-A6C34878D82A}">
                    <a16:rowId xmlns:a16="http://schemas.microsoft.com/office/drawing/2014/main" val="3789808665"/>
                  </a:ext>
                </a:extLst>
              </a:tr>
              <a:tr h="518612">
                <a:tc>
                  <a:txBody>
                    <a:bodyPr/>
                    <a:lstStyle/>
                    <a:p>
                      <a:r>
                        <a:rPr lang="en-GB" sz="2400" dirty="0">
                          <a:latin typeface="Arabic Typesetting"/>
                        </a:rPr>
                        <a:t>5.  ?</a:t>
                      </a:r>
                    </a:p>
                  </a:txBody>
                  <a:tcPr/>
                </a:tc>
                <a:tc>
                  <a:txBody>
                    <a:bodyPr/>
                    <a:lstStyle/>
                    <a:p>
                      <a:r>
                        <a:rPr lang="en-GB" sz="2400" dirty="0">
                          <a:latin typeface="Arabic Typesetting"/>
                        </a:rPr>
                        <a:t>5.  ?</a:t>
                      </a:r>
                    </a:p>
                  </a:txBody>
                  <a:tcPr/>
                </a:tc>
                <a:extLst>
                  <a:ext uri="{0D108BD9-81ED-4DB2-BD59-A6C34878D82A}">
                    <a16:rowId xmlns:a16="http://schemas.microsoft.com/office/drawing/2014/main" val="2389087525"/>
                  </a:ext>
                </a:extLst>
              </a:tr>
            </a:tbl>
          </a:graphicData>
        </a:graphic>
      </p:graphicFrame>
    </p:spTree>
    <p:custDataLst>
      <p:tags r:id="rId1"/>
    </p:custDataLst>
    <p:extLst>
      <p:ext uri="{BB962C8B-B14F-4D97-AF65-F5344CB8AC3E}">
        <p14:creationId xmlns:p14="http://schemas.microsoft.com/office/powerpoint/2010/main" val="19070352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2" name="Picture 6" descr="A couple sat down on a bench looking at their mobil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1120" y="0"/>
            <a:ext cx="2275840" cy="136550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Picture of a couple and two children with a tear in the middle of the image.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5746" y="0"/>
            <a:ext cx="1878254" cy="939127"/>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Mother and Daughter Using Digital Tablet Mother and Daughter Using Digital Tablet for educational purposes. Indian Ethnicity Stock Photo"/>
          <p:cNvPicPr>
            <a:picLocks noChangeAspect="1" noChangeArrowheads="1"/>
          </p:cNvPicPr>
          <p:nvPr/>
        </p:nvPicPr>
        <p:blipFill rotWithShape="1">
          <a:blip r:embed="rId5">
            <a:extLst>
              <a:ext uri="{28A0092B-C50C-407E-A947-70E740481C1C}">
                <a14:useLocalDpi xmlns:a14="http://schemas.microsoft.com/office/drawing/2010/main" val="0"/>
              </a:ext>
            </a:extLst>
          </a:blip>
          <a:srcRect t="20824" b="19352"/>
          <a:stretch/>
        </p:blipFill>
        <p:spPr bwMode="auto">
          <a:xfrm>
            <a:off x="-185691" y="-144463"/>
            <a:ext cx="3026428" cy="1206716"/>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Image result for mercutio romeo and julie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graphicFrame>
        <p:nvGraphicFramePr>
          <p:cNvPr id="3" name="Table 3">
            <a:extLst>
              <a:ext uri="{FF2B5EF4-FFF2-40B4-BE49-F238E27FC236}">
                <a16:creationId xmlns:a16="http://schemas.microsoft.com/office/drawing/2014/main" id="{B8FC4380-E2C5-46B4-A235-F3C061949991}"/>
              </a:ext>
            </a:extLst>
          </p:cNvPr>
          <p:cNvGraphicFramePr>
            <a:graphicFrameLocks noGrp="1"/>
          </p:cNvGraphicFramePr>
          <p:nvPr>
            <p:extLst>
              <p:ext uri="{D42A27DB-BD31-4B8C-83A1-F6EECF244321}">
                <p14:modId xmlns:p14="http://schemas.microsoft.com/office/powerpoint/2010/main" val="840881546"/>
              </p:ext>
            </p:extLst>
          </p:nvPr>
        </p:nvGraphicFramePr>
        <p:xfrm>
          <a:off x="155575" y="931784"/>
          <a:ext cx="8857608" cy="5943579"/>
        </p:xfrm>
        <a:graphic>
          <a:graphicData uri="http://schemas.openxmlformats.org/drawingml/2006/table">
            <a:tbl>
              <a:tblPr firstRow="1" bandRow="1">
                <a:tableStyleId>{5C22544A-7EE6-4342-B048-85BDC9FD1C3A}</a:tableStyleId>
              </a:tblPr>
              <a:tblGrid>
                <a:gridCol w="4428804">
                  <a:extLst>
                    <a:ext uri="{9D8B030D-6E8A-4147-A177-3AD203B41FA5}">
                      <a16:colId xmlns:a16="http://schemas.microsoft.com/office/drawing/2014/main" val="1269577356"/>
                    </a:ext>
                  </a:extLst>
                </a:gridCol>
                <a:gridCol w="4428804">
                  <a:extLst>
                    <a:ext uri="{9D8B030D-6E8A-4147-A177-3AD203B41FA5}">
                      <a16:colId xmlns:a16="http://schemas.microsoft.com/office/drawing/2014/main" val="3648813848"/>
                    </a:ext>
                  </a:extLst>
                </a:gridCol>
              </a:tblGrid>
              <a:tr h="618804">
                <a:tc>
                  <a:txBody>
                    <a:bodyPr/>
                    <a:lstStyle/>
                    <a:p>
                      <a:r>
                        <a:rPr lang="en-GB" sz="3200" dirty="0">
                          <a:solidFill>
                            <a:srgbClr val="002060"/>
                          </a:solidFill>
                          <a:latin typeface="Adobe Caslon Pro"/>
                        </a:rPr>
                        <a:t>Possible </a:t>
                      </a:r>
                      <a:r>
                        <a:rPr lang="en-GB" sz="3200" dirty="0" err="1">
                          <a:solidFill>
                            <a:srgbClr val="002060"/>
                          </a:solidFill>
                          <a:latin typeface="Adobe Caslon Pro"/>
                        </a:rPr>
                        <a:t>Advanatges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r>
                        <a:rPr lang="en-GB" sz="3200" dirty="0">
                          <a:solidFill>
                            <a:srgbClr val="002060"/>
                          </a:solidFill>
                          <a:latin typeface="Adobe Caslon Pro" panose="0205050205050A020403" pitchFamily="18" charset="0"/>
                        </a:rPr>
                        <a:t>Possible Difficulties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491855385"/>
                  </a:ext>
                </a:extLst>
              </a:tr>
              <a:tr h="945886">
                <a:tc>
                  <a:txBody>
                    <a:bodyPr/>
                    <a:lstStyle/>
                    <a:p>
                      <a:r>
                        <a:rPr lang="en-GB" sz="2000" dirty="0">
                          <a:latin typeface="Adobe Caslon Pro"/>
                        </a:rPr>
                        <a:t>1. Emotional support and unconditional love during ALL periods of your life.</a:t>
                      </a:r>
                      <a:endParaRPr lang="en-GB" sz="2000" dirty="0">
                        <a:latin typeface="Adobe Caslon Pro" panose="0205050205050A020403"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r>
                        <a:rPr lang="en-GB" sz="2000" dirty="0">
                          <a:latin typeface="Adobe Caslon Pro"/>
                        </a:rPr>
                        <a:t>1. Overbearing, unreasonable, discouraging, uncaring parenting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747589532"/>
                  </a:ext>
                </a:extLst>
              </a:tr>
              <a:tr h="945886">
                <a:tc>
                  <a:txBody>
                    <a:bodyPr/>
                    <a:lstStyle/>
                    <a:p>
                      <a:r>
                        <a:rPr lang="en-GB" sz="2000" dirty="0">
                          <a:latin typeface="Adobe Caslon Pro"/>
                        </a:rPr>
                        <a:t>2. Companionship, shared interests and entertainment with parents and siblings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r>
                        <a:rPr lang="en-GB" sz="2000" dirty="0">
                          <a:latin typeface="Adobe Caslon Pro"/>
                        </a:rPr>
                        <a:t>2. Sibling rivalry (not getting on with brothers and sisters)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821425142"/>
                  </a:ext>
                </a:extLst>
              </a:tr>
              <a:tr h="945886">
                <a:tc>
                  <a:txBody>
                    <a:bodyPr/>
                    <a:lstStyle/>
                    <a:p>
                      <a:r>
                        <a:rPr lang="en-GB" sz="2000" dirty="0">
                          <a:latin typeface="Adobe Caslon Pro"/>
                        </a:rPr>
                        <a:t>3. Moral, academic and social guidance - helps you succeed in the outside world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r>
                        <a:rPr lang="en-GB" sz="2000" dirty="0">
                          <a:latin typeface="Adobe Caslon Pro"/>
                        </a:rPr>
                        <a:t>3. Responsibility for sick or elderly parents and grandparents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4142776568"/>
                  </a:ext>
                </a:extLst>
              </a:tr>
              <a:tr h="1361369">
                <a:tc>
                  <a:txBody>
                    <a:bodyPr/>
                    <a:lstStyle/>
                    <a:p>
                      <a:r>
                        <a:rPr lang="en-GB" sz="2000" dirty="0">
                          <a:latin typeface="Adobe Caslon Pro"/>
                        </a:rPr>
                        <a:t>4. Financial support growing up (clothes, gifts, university fees, buying a home) and in later life (inheritances)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r>
                        <a:rPr lang="en-GB" sz="2000" dirty="0">
                          <a:latin typeface="Adobe Caslon Pro"/>
                        </a:rPr>
                        <a:t>4. Bereavement (losing a love one who passes away)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789808665"/>
                  </a:ext>
                </a:extLst>
              </a:tr>
              <a:tr h="945886">
                <a:tc>
                  <a:txBody>
                    <a:bodyPr/>
                    <a:lstStyle/>
                    <a:p>
                      <a:r>
                        <a:rPr lang="en-GB" sz="2000" dirty="0">
                          <a:latin typeface="Adobe Caslon Pro" panose="0205050205050A020403" pitchFamily="18" charset="0"/>
                        </a:rPr>
                        <a:t>5. Less likely to experience loneliness.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r>
                        <a:rPr lang="en-GB" sz="2000" dirty="0">
                          <a:latin typeface="Adobe Caslon Pro" panose="0205050205050A020403" pitchFamily="18" charset="0"/>
                        </a:rPr>
                        <a:t>5. Having to share limited space and resources (larger families)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389087525"/>
                  </a:ext>
                </a:extLst>
              </a:tr>
            </a:tbl>
          </a:graphicData>
        </a:graphic>
      </p:graphicFrame>
    </p:spTree>
    <p:custDataLst>
      <p:tags r:id="rId1"/>
    </p:custDataLst>
    <p:extLst>
      <p:ext uri="{BB962C8B-B14F-4D97-AF65-F5344CB8AC3E}">
        <p14:creationId xmlns:p14="http://schemas.microsoft.com/office/powerpoint/2010/main" val="5552544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marL="0" indent="0" algn="ctr">
              <a:buNone/>
            </a:pPr>
            <a:r>
              <a:rPr lang="en-GB" sz="6600" dirty="0">
                <a:latin typeface="Adobe Caslon Pro" panose="0205050205050A020403" pitchFamily="18" charset="0"/>
              </a:rPr>
              <a:t>Marriage</a:t>
            </a:r>
          </a:p>
        </p:txBody>
      </p:sp>
    </p:spTree>
    <p:extLst>
      <p:ext uri="{BB962C8B-B14F-4D97-AF65-F5344CB8AC3E}">
        <p14:creationId xmlns:p14="http://schemas.microsoft.com/office/powerpoint/2010/main" val="2626121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www.perfocal.com/blog/content/images/2019/10/Perfocal-wetransfer-7b7262-std-18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1433" y="0"/>
            <a:ext cx="4684649" cy="312466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1548384" y="141722"/>
            <a:ext cx="7386067" cy="6600272"/>
          </a:xfrm>
        </p:spPr>
        <p:style>
          <a:lnRef idx="2">
            <a:schemeClr val="dk1"/>
          </a:lnRef>
          <a:fillRef idx="1">
            <a:schemeClr val="lt1"/>
          </a:fillRef>
          <a:effectRef idx="0">
            <a:schemeClr val="dk1"/>
          </a:effectRef>
          <a:fontRef idx="minor">
            <a:schemeClr val="dk1"/>
          </a:fontRef>
        </p:style>
        <p:txBody>
          <a:bodyPr vert="horz" lIns="91440" tIns="45720" rIns="91440" bIns="45720" rtlCol="0" anchor="t">
            <a:noAutofit/>
          </a:bodyPr>
          <a:lstStyle/>
          <a:p>
            <a:pPr marL="0" indent="0">
              <a:buNone/>
            </a:pPr>
            <a:r>
              <a:rPr lang="en-GB" sz="3600" u="sng" dirty="0">
                <a:latin typeface="Adobe Caslon Pro"/>
              </a:rPr>
              <a:t>What is marriage?</a:t>
            </a:r>
            <a:endParaRPr lang="en-GB" sz="2400" u="sng" dirty="0">
              <a:latin typeface="Adobe Caslon Pro" panose="0205050205050A020403" pitchFamily="18" charset="0"/>
            </a:endParaRPr>
          </a:p>
          <a:p>
            <a:pPr marL="0" indent="0">
              <a:buNone/>
            </a:pPr>
            <a:r>
              <a:rPr lang="en-GB" sz="2400" dirty="0">
                <a:solidFill>
                  <a:srgbClr val="0070C0"/>
                </a:solidFill>
                <a:latin typeface="Adobe Caslon Pro"/>
              </a:rPr>
              <a:t>DEFINITION:</a:t>
            </a:r>
          </a:p>
          <a:p>
            <a:pPr marL="0" indent="0">
              <a:buNone/>
            </a:pPr>
            <a:r>
              <a:rPr lang="en-GB" sz="2000" dirty="0">
                <a:solidFill>
                  <a:srgbClr val="C00000"/>
                </a:solidFill>
              </a:rPr>
              <a:t>The legally and socially sanctioned union, usually between a man and a woman, that is regulated by laws, rules, customs, beliefs, and attitudes that prescribe the rights and duties of the partners and accords status to their offspring (if any).  </a:t>
            </a:r>
          </a:p>
          <a:p>
            <a:pPr marL="0" indent="0">
              <a:buNone/>
            </a:pPr>
            <a:r>
              <a:rPr lang="en-GB" sz="2000" dirty="0">
                <a:solidFill>
                  <a:srgbClr val="C00000"/>
                </a:solidFill>
              </a:rPr>
              <a:t>Culturally it has been seen as providing the structure for the raising of children, division of labour, economic production, and emotional needs such as affection, companionship and sex (Encyclopaedia Britannica)</a:t>
            </a:r>
            <a:endParaRPr lang="en-GB" sz="1400" u="sng" dirty="0">
              <a:solidFill>
                <a:srgbClr val="C00000"/>
              </a:solidFill>
              <a:latin typeface="Adobe Caslon Pro"/>
            </a:endParaRPr>
          </a:p>
          <a:p>
            <a:pPr marL="0" indent="0">
              <a:buNone/>
            </a:pPr>
            <a:endParaRPr lang="en-GB" sz="2400" u="sng" dirty="0">
              <a:solidFill>
                <a:schemeClr val="tx1"/>
              </a:solidFill>
              <a:latin typeface="Adobe Caslon Pro"/>
            </a:endParaRPr>
          </a:p>
          <a:p>
            <a:pPr marL="0" indent="0">
              <a:buNone/>
            </a:pPr>
            <a:r>
              <a:rPr lang="en-GB" sz="3600" u="sng" dirty="0">
                <a:solidFill>
                  <a:srgbClr val="FF0000"/>
                </a:solidFill>
                <a:latin typeface="Adobe Caslon Pro"/>
              </a:rPr>
              <a:t>Task 3: </a:t>
            </a:r>
            <a:r>
              <a:rPr lang="en-GB" sz="3600" u="sng" dirty="0">
                <a:solidFill>
                  <a:schemeClr val="tx1"/>
                </a:solidFill>
                <a:latin typeface="Adobe Caslon Pro"/>
              </a:rPr>
              <a:t>What does the </a:t>
            </a:r>
            <a:r>
              <a:rPr lang="en-GB" sz="3600" u="sng" dirty="0">
                <a:solidFill>
                  <a:srgbClr val="0070C0"/>
                </a:solidFill>
                <a:latin typeface="Adobe Caslon Pro"/>
              </a:rPr>
              <a:t>law</a:t>
            </a:r>
            <a:r>
              <a:rPr lang="en-GB" sz="3600" u="sng" dirty="0">
                <a:solidFill>
                  <a:schemeClr val="tx1"/>
                </a:solidFill>
                <a:latin typeface="Adobe Caslon Pro"/>
              </a:rPr>
              <a:t> say about marriage?</a:t>
            </a:r>
          </a:p>
          <a:p>
            <a:pPr>
              <a:buFontTx/>
              <a:buChar char="-"/>
            </a:pPr>
            <a:r>
              <a:rPr lang="en-GB" sz="2800" dirty="0">
                <a:solidFill>
                  <a:srgbClr val="0070C0"/>
                </a:solidFill>
                <a:latin typeface="Adobe Caslon Pro" panose="0205050205050A020403" pitchFamily="18" charset="0"/>
                <a:ea typeface="+mn-lt"/>
                <a:cs typeface="+mn-lt"/>
              </a:rPr>
              <a:t>What do you know about marriage in the UK?</a:t>
            </a:r>
          </a:p>
          <a:p>
            <a:pPr>
              <a:buFontTx/>
              <a:buChar char="-"/>
            </a:pPr>
            <a:r>
              <a:rPr lang="en-GB" sz="2800" dirty="0">
                <a:solidFill>
                  <a:srgbClr val="0070C0"/>
                </a:solidFill>
                <a:latin typeface="Adobe Caslon Pro" panose="0205050205050A020403" pitchFamily="18" charset="0"/>
                <a:ea typeface="+mn-lt"/>
                <a:cs typeface="+mn-lt"/>
              </a:rPr>
              <a:t>In pairs, try to think of two or more facts about this important ceremony</a:t>
            </a:r>
            <a:r>
              <a:rPr lang="en-GB" sz="2400" dirty="0">
                <a:solidFill>
                  <a:srgbClr val="006600"/>
                </a:solidFill>
                <a:latin typeface="Adobe Caslon Pro" panose="0205050205050A020403" pitchFamily="18" charset="0"/>
                <a:ea typeface="+mn-lt"/>
                <a:cs typeface="+mn-lt"/>
              </a:rPr>
              <a:t>.  2 minutes</a:t>
            </a:r>
            <a:endParaRPr lang="en-GB" sz="2800" dirty="0">
              <a:solidFill>
                <a:srgbClr val="006600"/>
              </a:solidFill>
              <a:ea typeface="+mn-lt"/>
              <a:cs typeface="+mn-lt"/>
            </a:endParaRPr>
          </a:p>
          <a:p>
            <a:pPr marL="0" indent="0">
              <a:buNone/>
            </a:pPr>
            <a:endParaRPr lang="en-GB" sz="2400" dirty="0">
              <a:ea typeface="+mn-lt"/>
              <a:cs typeface="+mn-lt"/>
            </a:endParaRPr>
          </a:p>
          <a:p>
            <a:pPr marL="0" indent="0">
              <a:buNone/>
            </a:pPr>
            <a:endParaRPr lang="en-GB" sz="2400" dirty="0">
              <a:solidFill>
                <a:srgbClr val="FF0000"/>
              </a:solidFill>
              <a:latin typeface="Adobe Caslon Pro"/>
            </a:endParaRPr>
          </a:p>
          <a:p>
            <a:pPr marL="0" indent="0">
              <a:buNone/>
            </a:pPr>
            <a:endParaRPr lang="en-GB" dirty="0">
              <a:solidFill>
                <a:srgbClr val="000000"/>
              </a:solidFill>
              <a:latin typeface="Adobe Caslon Pro" panose="0205050205050A020403" pitchFamily="18" charset="0"/>
            </a:endParaRPr>
          </a:p>
        </p:txBody>
      </p:sp>
    </p:spTree>
    <p:extLst>
      <p:ext uri="{BB962C8B-B14F-4D97-AF65-F5344CB8AC3E}">
        <p14:creationId xmlns:p14="http://schemas.microsoft.com/office/powerpoint/2010/main" val="29360236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Wedding Registrar or Celebra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033" y="-121920"/>
            <a:ext cx="2963607" cy="1975738"/>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Should marriage registration be mandatory? Only if the process is simplified, say coupl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8064" y="0"/>
            <a:ext cx="2535936" cy="133136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280416" y="1353312"/>
            <a:ext cx="8778240" cy="5388682"/>
          </a:xfrm>
        </p:spPr>
        <p:style>
          <a:lnRef idx="2">
            <a:schemeClr val="dk1"/>
          </a:lnRef>
          <a:fillRef idx="1">
            <a:schemeClr val="lt1"/>
          </a:fillRef>
          <a:effectRef idx="0">
            <a:schemeClr val="dk1"/>
          </a:effectRef>
          <a:fontRef idx="minor">
            <a:schemeClr val="dk1"/>
          </a:fontRef>
        </p:style>
        <p:txBody>
          <a:bodyPr vert="horz" lIns="91440" tIns="45720" rIns="91440" bIns="45720" rtlCol="0" anchor="t">
            <a:noAutofit/>
          </a:bodyPr>
          <a:lstStyle/>
          <a:p>
            <a:pPr marL="0" indent="0">
              <a:buNone/>
            </a:pPr>
            <a:r>
              <a:rPr lang="en-GB" sz="3600" u="sng" dirty="0">
                <a:solidFill>
                  <a:srgbClr val="FF0000"/>
                </a:solidFill>
                <a:latin typeface="Adobe Caslon Pro"/>
              </a:rPr>
              <a:t>Some answers: </a:t>
            </a:r>
            <a:r>
              <a:rPr lang="en-GB" sz="2400" u="sng" dirty="0">
                <a:solidFill>
                  <a:srgbClr val="FF0000"/>
                </a:solidFill>
                <a:latin typeface="Adobe Caslon Pro"/>
              </a:rPr>
              <a:t>How many things did you know?</a:t>
            </a:r>
          </a:p>
          <a:p>
            <a:pPr>
              <a:buFontTx/>
              <a:buChar char="-"/>
            </a:pPr>
            <a:r>
              <a:rPr lang="en-GB" sz="2200" dirty="0">
                <a:solidFill>
                  <a:srgbClr val="0070C0"/>
                </a:solidFill>
                <a:latin typeface="Adobe Caslon Pro" panose="0205050205050A020403" pitchFamily="18" charset="0"/>
                <a:ea typeface="+mn-lt"/>
                <a:cs typeface="+mn-lt"/>
              </a:rPr>
              <a:t>Only between a  man and a woman, both entering voluntarily (forced marriage is illegal).</a:t>
            </a:r>
          </a:p>
          <a:p>
            <a:pPr>
              <a:buFontTx/>
              <a:buChar char="-"/>
            </a:pPr>
            <a:r>
              <a:rPr lang="en-GB" sz="2200" dirty="0">
                <a:solidFill>
                  <a:srgbClr val="0070C0"/>
                </a:solidFill>
                <a:latin typeface="Adobe Caslon Pro" panose="0205050205050A020403" pitchFamily="18" charset="0"/>
                <a:ea typeface="+mn-lt"/>
                <a:cs typeface="+mn-lt"/>
              </a:rPr>
              <a:t>Many marriages in the UK are influenced by religious belief, but majority of marriages in the UK are non-religious ceremonies, called ‘civil ceremonies’.</a:t>
            </a:r>
          </a:p>
          <a:p>
            <a:pPr>
              <a:buFontTx/>
              <a:buChar char="-"/>
            </a:pPr>
            <a:r>
              <a:rPr lang="en-GB" sz="2200" dirty="0">
                <a:solidFill>
                  <a:srgbClr val="0070C0"/>
                </a:solidFill>
                <a:latin typeface="Adobe Caslon Pro" panose="0205050205050A020403" pitchFamily="18" charset="0"/>
                <a:ea typeface="+mn-lt"/>
                <a:cs typeface="+mn-lt"/>
              </a:rPr>
              <a:t>A ‘registrar’ (government official) observes the wedding and makes sure it is legally binding.</a:t>
            </a:r>
          </a:p>
          <a:p>
            <a:pPr>
              <a:buFontTx/>
              <a:buChar char="-"/>
            </a:pPr>
            <a:r>
              <a:rPr lang="en-GB" sz="2200" dirty="0">
                <a:solidFill>
                  <a:srgbClr val="0070C0"/>
                </a:solidFill>
                <a:latin typeface="Adobe Caslon Pro" panose="0205050205050A020403" pitchFamily="18" charset="0"/>
                <a:ea typeface="+mn-lt"/>
                <a:cs typeface="+mn-lt"/>
              </a:rPr>
              <a:t>You can marry at 16 years of age.</a:t>
            </a:r>
          </a:p>
          <a:p>
            <a:pPr>
              <a:buFontTx/>
              <a:buChar char="-"/>
            </a:pPr>
            <a:r>
              <a:rPr lang="en-GB" sz="2200" dirty="0">
                <a:solidFill>
                  <a:srgbClr val="0070C0"/>
                </a:solidFill>
                <a:latin typeface="Adobe Caslon Pro" panose="0205050205050A020403" pitchFamily="18" charset="0"/>
                <a:ea typeface="+mn-lt"/>
                <a:cs typeface="+mn-lt"/>
              </a:rPr>
              <a:t>You can only be married to one person at a time. Marrying more than one person at a time is called ‘bigamy’ and is illegal.</a:t>
            </a:r>
          </a:p>
          <a:p>
            <a:pPr>
              <a:buFontTx/>
              <a:buChar char="-"/>
            </a:pPr>
            <a:r>
              <a:rPr lang="en-GB" sz="2200" dirty="0">
                <a:solidFill>
                  <a:srgbClr val="0070C0"/>
                </a:solidFill>
                <a:latin typeface="Adobe Caslon Pro" panose="0205050205050A020403" pitchFamily="18" charset="0"/>
                <a:ea typeface="+mn-lt"/>
                <a:cs typeface="+mn-lt"/>
              </a:rPr>
              <a:t>You must give 28 days notice, provide evidence of your identity and nationality</a:t>
            </a:r>
          </a:p>
          <a:p>
            <a:pPr>
              <a:buFontTx/>
              <a:buChar char="-"/>
            </a:pPr>
            <a:r>
              <a:rPr lang="en-GB" sz="2200" dirty="0">
                <a:solidFill>
                  <a:srgbClr val="0070C0"/>
                </a:solidFill>
                <a:latin typeface="Adobe Caslon Pro" panose="0205050205050A020403" pitchFamily="18" charset="0"/>
                <a:ea typeface="+mn-lt"/>
                <a:cs typeface="+mn-lt"/>
              </a:rPr>
              <a:t>Overseas travellers can marry in the UK</a:t>
            </a:r>
          </a:p>
          <a:p>
            <a:pPr>
              <a:buFontTx/>
              <a:buChar char="-"/>
            </a:pPr>
            <a:endParaRPr lang="en-GB" sz="2400" dirty="0">
              <a:solidFill>
                <a:srgbClr val="0070C0"/>
              </a:solidFill>
              <a:latin typeface="Adobe Caslon Pro" panose="0205050205050A020403" pitchFamily="18" charset="0"/>
              <a:ea typeface="+mn-lt"/>
              <a:cs typeface="+mn-lt"/>
            </a:endParaRPr>
          </a:p>
          <a:p>
            <a:pPr marL="0" indent="0">
              <a:buNone/>
            </a:pPr>
            <a:endParaRPr lang="en-GB" sz="2800" dirty="0">
              <a:ea typeface="+mn-lt"/>
              <a:cs typeface="+mn-lt"/>
            </a:endParaRPr>
          </a:p>
        </p:txBody>
      </p:sp>
    </p:spTree>
    <p:extLst>
      <p:ext uri="{BB962C8B-B14F-4D97-AF65-F5344CB8AC3E}">
        <p14:creationId xmlns:p14="http://schemas.microsoft.com/office/powerpoint/2010/main" val="18496329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80" name="Picture 12" descr="Asian Wedding Venues London Grand Connaught Room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6873378" cy="3316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238181" y="3207224"/>
            <a:ext cx="8346261" cy="3522368"/>
          </a:xfrm>
        </p:spPr>
        <p:style>
          <a:lnRef idx="2">
            <a:schemeClr val="dk1"/>
          </a:lnRef>
          <a:fillRef idx="1">
            <a:schemeClr val="lt1"/>
          </a:fillRef>
          <a:effectRef idx="0">
            <a:schemeClr val="dk1"/>
          </a:effectRef>
          <a:fontRef idx="minor">
            <a:schemeClr val="dk1"/>
          </a:fontRef>
        </p:style>
        <p:txBody>
          <a:bodyPr vert="horz" lIns="91440" tIns="45720" rIns="91440" bIns="45720" rtlCol="0" anchor="t">
            <a:noAutofit/>
          </a:bodyPr>
          <a:lstStyle/>
          <a:p>
            <a:pPr marL="0" indent="0">
              <a:buNone/>
            </a:pPr>
            <a:endParaRPr lang="en-GB" sz="3600" u="sng" dirty="0">
              <a:solidFill>
                <a:schemeClr val="tx1"/>
              </a:solidFill>
              <a:latin typeface="Adobe Caslon Pro"/>
            </a:endParaRPr>
          </a:p>
          <a:p>
            <a:pPr marL="0" indent="0">
              <a:buNone/>
            </a:pPr>
            <a:r>
              <a:rPr lang="en-GB" sz="3600" u="sng" dirty="0">
                <a:solidFill>
                  <a:srgbClr val="FF0000"/>
                </a:solidFill>
                <a:latin typeface="Adobe Caslon Pro"/>
              </a:rPr>
              <a:t>Task 4: </a:t>
            </a:r>
            <a:r>
              <a:rPr lang="en-GB" sz="3600" u="sng" dirty="0">
                <a:solidFill>
                  <a:schemeClr val="tx1"/>
                </a:solidFill>
                <a:latin typeface="Adobe Caslon Pro"/>
              </a:rPr>
              <a:t>WHY GET MARRIED IN 2021?</a:t>
            </a:r>
            <a:endParaRPr lang="en-GB" sz="2800" u="sng" dirty="0">
              <a:solidFill>
                <a:schemeClr val="tx1"/>
              </a:solidFill>
              <a:latin typeface="Adobe Caslon Pro"/>
            </a:endParaRPr>
          </a:p>
          <a:p>
            <a:pPr marL="0" indent="0">
              <a:buNone/>
            </a:pPr>
            <a:endParaRPr lang="en-GB" dirty="0">
              <a:ea typeface="+mn-lt"/>
              <a:cs typeface="+mn-lt"/>
            </a:endParaRPr>
          </a:p>
          <a:p>
            <a:pPr marL="0" indent="0">
              <a:buNone/>
            </a:pPr>
            <a:r>
              <a:rPr lang="en-GB" dirty="0">
                <a:solidFill>
                  <a:srgbClr val="FF0000"/>
                </a:solidFill>
                <a:latin typeface="Adobe Caslon Pro"/>
              </a:rPr>
              <a:t>Can you think of two or more reasons to get married? </a:t>
            </a:r>
          </a:p>
          <a:p>
            <a:pPr marL="0" indent="0" algn="r">
              <a:buNone/>
            </a:pPr>
            <a:r>
              <a:rPr lang="en-GB" dirty="0">
                <a:solidFill>
                  <a:srgbClr val="006600"/>
                </a:solidFill>
                <a:latin typeface="Adobe Caslon Pro"/>
              </a:rPr>
              <a:t>2 minutes to discuss.</a:t>
            </a:r>
          </a:p>
          <a:p>
            <a:pPr marL="0" indent="0">
              <a:buNone/>
            </a:pPr>
            <a:endParaRPr lang="en-GB" sz="2400" dirty="0">
              <a:solidFill>
                <a:srgbClr val="FF0000"/>
              </a:solidFill>
              <a:latin typeface="Adobe Caslon Pro"/>
            </a:endParaRPr>
          </a:p>
        </p:txBody>
      </p:sp>
      <p:sp>
        <p:nvSpPr>
          <p:cNvPr id="2" name="AutoShape 4" descr="dad-and-daugher-readi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4103074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8" name="Picture 10" descr="Asian Parents kissing their little daughter on both cheeks. family portrait. Asian Parents kissing their little daughter on both cheeks. family portrait. Family Stock Pho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1828" y="2355881"/>
            <a:ext cx="3646488" cy="2430399"/>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A happy married couple with their dogs, a seed portrait, love, 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2565" y="4803648"/>
            <a:ext cx="3185014" cy="2221548"/>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lt;Macro 'tip'&g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52160" y="0"/>
            <a:ext cx="3925824" cy="2368581"/>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238181" y="195073"/>
            <a:ext cx="6406459" cy="6534520"/>
          </a:xfrm>
        </p:spPr>
        <p:style>
          <a:lnRef idx="2">
            <a:schemeClr val="dk1"/>
          </a:lnRef>
          <a:fillRef idx="1">
            <a:schemeClr val="lt1"/>
          </a:fillRef>
          <a:effectRef idx="0">
            <a:schemeClr val="dk1"/>
          </a:effectRef>
          <a:fontRef idx="minor">
            <a:schemeClr val="dk1"/>
          </a:fontRef>
        </p:style>
        <p:txBody>
          <a:bodyPr vert="horz" lIns="91440" tIns="45720" rIns="91440" bIns="45720" rtlCol="0" anchor="t">
            <a:noAutofit/>
          </a:bodyPr>
          <a:lstStyle/>
          <a:p>
            <a:pPr marL="0" indent="0">
              <a:buNone/>
            </a:pPr>
            <a:r>
              <a:rPr lang="en-GB" sz="2400" u="sng" dirty="0">
                <a:solidFill>
                  <a:schemeClr val="tx1"/>
                </a:solidFill>
                <a:latin typeface="Adobe Caslon Pro"/>
              </a:rPr>
              <a:t>Some answers:</a:t>
            </a:r>
            <a:endParaRPr lang="en-GB" sz="2400">
              <a:solidFill>
                <a:schemeClr val="tx1"/>
              </a:solidFill>
              <a:latin typeface="Adobe Caslon Pro"/>
            </a:endParaRPr>
          </a:p>
          <a:p>
            <a:pPr marL="457200" indent="-457200">
              <a:buAutoNum type="arabicPeriod"/>
            </a:pPr>
            <a:r>
              <a:rPr lang="en-GB" sz="2000" dirty="0">
                <a:solidFill>
                  <a:srgbClr val="006600"/>
                </a:solidFill>
                <a:latin typeface="Adobe Caslon Pro"/>
              </a:rPr>
              <a:t>Proof of your love for your partner. Shows your family and friends how you feel about each other.</a:t>
            </a:r>
          </a:p>
          <a:p>
            <a:pPr marL="457200" indent="-457200">
              <a:buAutoNum type="arabicPeriod"/>
            </a:pPr>
            <a:r>
              <a:rPr lang="en-GB" sz="2000" dirty="0">
                <a:solidFill>
                  <a:srgbClr val="006600"/>
                </a:solidFill>
                <a:latin typeface="Adobe Caslon Pro"/>
              </a:rPr>
              <a:t>‘Marriage Allowance’, avoid capital gains tax and inheritance tax, savings protected.</a:t>
            </a:r>
          </a:p>
          <a:p>
            <a:pPr marL="457200" indent="-457200">
              <a:buAutoNum type="arabicPeriod"/>
            </a:pPr>
            <a:r>
              <a:rPr lang="en-GB" sz="2000" dirty="0">
                <a:solidFill>
                  <a:srgbClr val="006600"/>
                </a:solidFill>
                <a:latin typeface="Adobe Caslon Pro"/>
              </a:rPr>
              <a:t>Companionship, share worries, receive emotional support. Some research suggests happily married couples live longer than the average person, and maker swifter recoveries from serious illnesses.</a:t>
            </a:r>
          </a:p>
          <a:p>
            <a:pPr marL="457200" indent="-457200">
              <a:buAutoNum type="arabicPeriod"/>
            </a:pPr>
            <a:r>
              <a:rPr lang="en-GB" sz="2000" dirty="0">
                <a:solidFill>
                  <a:srgbClr val="006600"/>
                </a:solidFill>
                <a:latin typeface="Adobe Caslon Pro"/>
              </a:rPr>
              <a:t>Safe, secure environment for having and raising children.</a:t>
            </a:r>
          </a:p>
          <a:p>
            <a:pPr marL="457200" indent="-457200">
              <a:buAutoNum type="arabicPeriod"/>
            </a:pPr>
            <a:r>
              <a:rPr lang="en-GB" sz="2000" dirty="0">
                <a:solidFill>
                  <a:srgbClr val="006600"/>
                </a:solidFill>
                <a:latin typeface="Adobe Caslon Pro"/>
              </a:rPr>
              <a:t>Excuse for a big family gathering/get together, which is fun!</a:t>
            </a:r>
          </a:p>
          <a:p>
            <a:pPr marL="457200" indent="-457200">
              <a:buAutoNum type="arabicPeriod"/>
            </a:pPr>
            <a:r>
              <a:rPr lang="en-GB" sz="2000" dirty="0">
                <a:solidFill>
                  <a:srgbClr val="006600"/>
                </a:solidFill>
                <a:latin typeface="Adobe Caslon Pro"/>
              </a:rPr>
              <a:t>Make new friends.</a:t>
            </a:r>
          </a:p>
          <a:p>
            <a:pPr marL="457200" indent="-457200">
              <a:buAutoNum type="arabicPeriod"/>
            </a:pPr>
            <a:r>
              <a:rPr lang="en-GB" sz="2000" dirty="0">
                <a:solidFill>
                  <a:srgbClr val="006600"/>
                </a:solidFill>
                <a:latin typeface="Adobe Caslon Pro"/>
              </a:rPr>
              <a:t>In most faiths it is obligatory to be married before sexual intimacy. </a:t>
            </a:r>
            <a:endParaRPr lang="en-GB" sz="2000" dirty="0">
              <a:solidFill>
                <a:srgbClr val="006600"/>
              </a:solidFill>
              <a:latin typeface="Adobe Caslon Pro" panose="0205050205050A020403" pitchFamily="18" charset="0"/>
            </a:endParaRPr>
          </a:p>
          <a:p>
            <a:pPr marL="0" indent="0">
              <a:buNone/>
            </a:pPr>
            <a:endParaRPr lang="en-GB" sz="2800" dirty="0">
              <a:solidFill>
                <a:srgbClr val="000000"/>
              </a:solidFill>
              <a:latin typeface="Adobe Caslon Pro" panose="0205050205050A020403" pitchFamily="18" charset="0"/>
            </a:endParaRPr>
          </a:p>
        </p:txBody>
      </p:sp>
      <p:sp>
        <p:nvSpPr>
          <p:cNvPr id="2" name="AutoShape 4" descr="dad-and-daugher-readi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5507405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guide pi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1051" y="-132544"/>
            <a:ext cx="2442949" cy="248089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222368" y="1050877"/>
            <a:ext cx="8744212" cy="5677469"/>
          </a:xfrm>
        </p:spPr>
        <p:style>
          <a:lnRef idx="2">
            <a:schemeClr val="dk1"/>
          </a:lnRef>
          <a:fillRef idx="1">
            <a:schemeClr val="lt1"/>
          </a:fillRef>
          <a:effectRef idx="0">
            <a:schemeClr val="dk1"/>
          </a:effectRef>
          <a:fontRef idx="minor">
            <a:schemeClr val="dk1"/>
          </a:fontRef>
        </p:style>
        <p:txBody>
          <a:bodyPr vert="horz" lIns="91440" tIns="45720" rIns="91440" bIns="45720" rtlCol="0" anchor="t">
            <a:noAutofit/>
          </a:bodyPr>
          <a:lstStyle/>
          <a:p>
            <a:pPr marL="0" indent="0">
              <a:buNone/>
            </a:pPr>
            <a:r>
              <a:rPr lang="en-GB" sz="2800" u="sng" dirty="0">
                <a:solidFill>
                  <a:schemeClr val="tx1"/>
                </a:solidFill>
                <a:latin typeface="Adobe Caslon Pro"/>
              </a:rPr>
              <a:t>How does Marriage </a:t>
            </a:r>
            <a:r>
              <a:rPr lang="en-GB" sz="2800" b="1" i="1" u="sng" dirty="0">
                <a:solidFill>
                  <a:schemeClr val="tx1"/>
                </a:solidFill>
                <a:latin typeface="Adobe Caslon Pro"/>
              </a:rPr>
              <a:t>differ</a:t>
            </a:r>
            <a:r>
              <a:rPr lang="en-GB" sz="2800" u="sng" dirty="0">
                <a:solidFill>
                  <a:schemeClr val="tx1"/>
                </a:solidFill>
                <a:latin typeface="Adobe Caslon Pro"/>
              </a:rPr>
              <a:t> from other types of long-term relationship?</a:t>
            </a:r>
            <a:endParaRPr lang="en-GB" sz="2000" u="sng" dirty="0">
              <a:solidFill>
                <a:schemeClr val="tx1"/>
              </a:solidFill>
              <a:latin typeface="Adobe Caslon Pro"/>
            </a:endParaRPr>
          </a:p>
          <a:p>
            <a:pPr marL="0" indent="0">
              <a:buNone/>
            </a:pPr>
            <a:r>
              <a:rPr lang="en-GB" sz="2400" dirty="0">
                <a:solidFill>
                  <a:srgbClr val="006600"/>
                </a:solidFill>
                <a:latin typeface="Adobe Garamond Pro" panose="02020502060506020403" pitchFamily="18" charset="0"/>
                <a:cs typeface="Calibri"/>
              </a:rPr>
              <a:t>Introduced in 2005, </a:t>
            </a:r>
            <a:r>
              <a:rPr lang="en-GB" sz="2400" dirty="0">
                <a:solidFill>
                  <a:srgbClr val="C00000"/>
                </a:solidFill>
                <a:latin typeface="Adobe Garamond Pro" panose="02020502060506020403" pitchFamily="18" charset="0"/>
                <a:cs typeface="Calibri"/>
              </a:rPr>
              <a:t>Civil Partnerships </a:t>
            </a:r>
            <a:r>
              <a:rPr lang="en-GB" sz="2400" dirty="0">
                <a:solidFill>
                  <a:srgbClr val="006600"/>
                </a:solidFill>
                <a:latin typeface="Adobe Garamond Pro" panose="02020502060506020403" pitchFamily="18" charset="0"/>
                <a:cs typeface="Calibri"/>
              </a:rPr>
              <a:t>are an alternative to marriage. These afford the same legal protection and recognition to </a:t>
            </a:r>
            <a:r>
              <a:rPr lang="en-GB" sz="2400" u="sng" dirty="0">
                <a:solidFill>
                  <a:srgbClr val="006600"/>
                </a:solidFill>
                <a:latin typeface="Adobe Garamond Pro" panose="02020502060506020403" pitchFamily="18" charset="0"/>
                <a:cs typeface="Calibri"/>
              </a:rPr>
              <a:t>same sex </a:t>
            </a:r>
            <a:r>
              <a:rPr lang="en-GB" sz="2400" dirty="0">
                <a:solidFill>
                  <a:srgbClr val="006600"/>
                </a:solidFill>
                <a:latin typeface="Adobe Garamond Pro" panose="02020502060506020403" pitchFamily="18" charset="0"/>
                <a:cs typeface="Calibri"/>
              </a:rPr>
              <a:t>couples as married couples. </a:t>
            </a:r>
          </a:p>
          <a:p>
            <a:pPr marL="0" indent="0">
              <a:buNone/>
            </a:pPr>
            <a:r>
              <a:rPr lang="en-GB" sz="2400" dirty="0">
                <a:solidFill>
                  <a:srgbClr val="006600"/>
                </a:solidFill>
                <a:latin typeface="Adobe Garamond Pro" panose="02020502060506020403" pitchFamily="18" charset="0"/>
                <a:cs typeface="Calibri"/>
              </a:rPr>
              <a:t>However, civil partnerships are also taken up by heterosexual couples who may be wary of marriage (they are divorcees, they do not like the religious associations).</a:t>
            </a:r>
          </a:p>
          <a:p>
            <a:pPr marL="0" indent="0">
              <a:buNone/>
            </a:pPr>
            <a:r>
              <a:rPr lang="en-GB" sz="2400" dirty="0">
                <a:solidFill>
                  <a:srgbClr val="C00000"/>
                </a:solidFill>
                <a:latin typeface="Adobe Garamond Pro" panose="02020502060506020403" pitchFamily="18" charset="0"/>
                <a:cs typeface="Calibri"/>
              </a:rPr>
              <a:t>Common law spouses </a:t>
            </a:r>
            <a:r>
              <a:rPr lang="en-GB" sz="2400" dirty="0">
                <a:solidFill>
                  <a:srgbClr val="006600"/>
                </a:solidFill>
                <a:latin typeface="Adobe Garamond Pro" panose="02020502060506020403" pitchFamily="18" charset="0"/>
                <a:cs typeface="Calibri"/>
              </a:rPr>
              <a:t>refer to couples who live together but who have not formally registered their relationship. If a couple separate, there is no right to share assets, or provide ongoing financial assistance to one another. Less commitment than marriage or civil partnerships.</a:t>
            </a:r>
          </a:p>
          <a:p>
            <a:pPr marL="0" indent="0">
              <a:buNone/>
            </a:pPr>
            <a:r>
              <a:rPr lang="en-GB" sz="2400" dirty="0">
                <a:solidFill>
                  <a:srgbClr val="0070C0"/>
                </a:solidFill>
                <a:latin typeface="Adobe Garamond Pro" panose="02020502060506020403" pitchFamily="18" charset="0"/>
                <a:cs typeface="Calibri"/>
              </a:rPr>
              <a:t>- In your opinion, what </a:t>
            </a:r>
            <a:r>
              <a:rPr lang="en-GB" sz="2400" b="1" u="sng" dirty="0">
                <a:solidFill>
                  <a:srgbClr val="0070C0"/>
                </a:solidFill>
                <a:latin typeface="Adobe Garamond Pro" panose="02020502060506020403" pitchFamily="18" charset="0"/>
                <a:cs typeface="Calibri"/>
              </a:rPr>
              <a:t>advantages</a:t>
            </a:r>
            <a:r>
              <a:rPr lang="en-GB" sz="2400" dirty="0">
                <a:solidFill>
                  <a:srgbClr val="0070C0"/>
                </a:solidFill>
                <a:latin typeface="Adobe Garamond Pro" panose="02020502060506020403" pitchFamily="18" charset="0"/>
                <a:cs typeface="Calibri"/>
              </a:rPr>
              <a:t> might marriage have over simply living with your partner as a common law spouse?</a:t>
            </a:r>
            <a:endParaRPr lang="en-GB" dirty="0">
              <a:solidFill>
                <a:srgbClr val="000000"/>
              </a:solidFill>
              <a:latin typeface="Adobe Caslon Pro" panose="0205050205050A020403" pitchFamily="18" charset="0"/>
            </a:endParaRPr>
          </a:p>
        </p:txBody>
      </p:sp>
    </p:spTree>
    <p:extLst>
      <p:ext uri="{BB962C8B-B14F-4D97-AF65-F5344CB8AC3E}">
        <p14:creationId xmlns:p14="http://schemas.microsoft.com/office/powerpoint/2010/main" val="4563451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l="3974" t="42772" r="53132" b="27521"/>
          <a:stretch/>
        </p:blipFill>
        <p:spPr>
          <a:xfrm>
            <a:off x="1430897" y="0"/>
            <a:ext cx="7844590" cy="3056021"/>
          </a:xfrm>
          <a:prstGeom prst="rect">
            <a:avLst/>
          </a:prstGeom>
        </p:spPr>
      </p:pic>
      <p:pic>
        <p:nvPicPr>
          <p:cNvPr id="4" name="Picture 5" descr="Diagram&#10;&#10;Description automatically generated">
            <a:extLst>
              <a:ext uri="{FF2B5EF4-FFF2-40B4-BE49-F238E27FC236}">
                <a16:creationId xmlns:a16="http://schemas.microsoft.com/office/drawing/2014/main" id="{B71765D9-F1CF-42A5-9D5A-D91E3E99BCBC}"/>
              </a:ext>
            </a:extLst>
          </p:cNvPr>
          <p:cNvPicPr>
            <a:picLocks noGrp="1" noChangeAspect="1"/>
          </p:cNvPicPr>
          <p:nvPr>
            <p:ph sz="half" idx="1"/>
          </p:nvPr>
        </p:nvPicPr>
        <p:blipFill>
          <a:blip r:embed="rId4"/>
          <a:stretch>
            <a:fillRect/>
          </a:stretch>
        </p:blipFill>
        <p:spPr>
          <a:xfrm>
            <a:off x="-27709" y="387"/>
            <a:ext cx="2917213" cy="2707569"/>
          </a:xfrm>
        </p:spPr>
      </p:pic>
      <p:sp>
        <p:nvSpPr>
          <p:cNvPr id="5" name="TextBox 4"/>
          <p:cNvSpPr txBox="1"/>
          <p:nvPr/>
        </p:nvSpPr>
        <p:spPr>
          <a:xfrm>
            <a:off x="155575" y="2694433"/>
            <a:ext cx="8866505" cy="3970318"/>
          </a:xfrm>
          <a:prstGeom prst="rect">
            <a:avLst/>
          </a:prstGeom>
        </p:spPr>
        <p:style>
          <a:lnRef idx="1">
            <a:schemeClr val="accent2"/>
          </a:lnRef>
          <a:fillRef idx="2">
            <a:schemeClr val="accent2"/>
          </a:fillRef>
          <a:effectRef idx="1">
            <a:schemeClr val="accent2"/>
          </a:effectRef>
          <a:fontRef idx="minor">
            <a:schemeClr val="dk1"/>
          </a:fontRef>
        </p:style>
        <p:txBody>
          <a:bodyPr wrap="square" lIns="91440" tIns="45720" rIns="91440" bIns="45720" rtlCol="0" anchor="t">
            <a:spAutoFit/>
          </a:bodyPr>
          <a:lstStyle/>
          <a:p>
            <a:r>
              <a:rPr lang="en-GB" sz="4000" b="1" u="sng" dirty="0">
                <a:solidFill>
                  <a:srgbClr val="FF0000"/>
                </a:solidFill>
                <a:latin typeface="Adobe Caslon Pro" panose="0205050205050A020403" pitchFamily="18" charset="0"/>
              </a:rPr>
              <a:t>Video Interviews - What is it like to be married?</a:t>
            </a:r>
          </a:p>
          <a:p>
            <a:r>
              <a:rPr lang="en-GB" sz="4000" dirty="0">
                <a:latin typeface="Adobe Caslon Pro" panose="0205050205050A020403" pitchFamily="18" charset="0"/>
                <a:ea typeface="+mn-lt"/>
                <a:cs typeface="+mn-lt"/>
              </a:rPr>
              <a:t>Watch the following two videos:</a:t>
            </a:r>
          </a:p>
          <a:p>
            <a:r>
              <a:rPr lang="en-GB" sz="2000" dirty="0">
                <a:latin typeface="Adobe Caslon Pro" panose="0205050205050A020403" pitchFamily="18" charset="0"/>
                <a:ea typeface="+mn-lt"/>
                <a:cs typeface="+mn-lt"/>
              </a:rPr>
              <a:t>1) Older married couples - </a:t>
            </a:r>
            <a:r>
              <a:rPr lang="en-GB" sz="2800" dirty="0">
                <a:latin typeface="Adobe Caslon Pro" panose="0205050205050A020403" pitchFamily="18" charset="0"/>
                <a:ea typeface="+mn-lt"/>
                <a:cs typeface="+mn-lt"/>
                <a:hlinkClick r:id="rId5"/>
              </a:rPr>
              <a:t>https://www.youtube.com/watch?v=mj0O_6oVhts</a:t>
            </a:r>
            <a:endParaRPr lang="en-GB" sz="2800" dirty="0">
              <a:latin typeface="Adobe Caslon Pro" panose="0205050205050A020403" pitchFamily="18" charset="0"/>
              <a:ea typeface="+mn-lt"/>
              <a:cs typeface="+mn-lt"/>
            </a:endParaRPr>
          </a:p>
          <a:p>
            <a:r>
              <a:rPr lang="en-GB" sz="2000" dirty="0">
                <a:latin typeface="Adobe Caslon Pro" panose="0205050205050A020403" pitchFamily="18" charset="0"/>
                <a:ea typeface="+mn-lt"/>
                <a:cs typeface="+mn-lt"/>
              </a:rPr>
              <a:t>2) Variety of couples discuss their ideas about a happy marriage:</a:t>
            </a:r>
            <a:endParaRPr lang="en-GB" sz="2000" dirty="0">
              <a:latin typeface="Adobe Caslon Pro" panose="0205050205050A020403" pitchFamily="18" charset="0"/>
              <a:ea typeface="+mn-lt"/>
              <a:cs typeface="+mn-lt"/>
              <a:hlinkClick r:id="rId6"/>
            </a:endParaRPr>
          </a:p>
          <a:p>
            <a:r>
              <a:rPr lang="en-GB" sz="3200" dirty="0">
                <a:latin typeface="Adobe Caslon Pro" panose="0205050205050A020403" pitchFamily="18" charset="0"/>
                <a:ea typeface="+mn-lt"/>
                <a:cs typeface="+mn-lt"/>
                <a:hlinkClick r:id="rId6"/>
              </a:rPr>
              <a:t>https://www.youtube.com/watch?v=kHL4k9yd8Co</a:t>
            </a:r>
            <a:endParaRPr lang="en-GB" sz="3200" dirty="0">
              <a:latin typeface="Adobe Caslon Pro" panose="0205050205050A020403" pitchFamily="18" charset="0"/>
              <a:ea typeface="+mn-lt"/>
              <a:cs typeface="+mn-lt"/>
            </a:endParaRPr>
          </a:p>
          <a:p>
            <a:r>
              <a:rPr lang="en-GB" sz="3200" dirty="0">
                <a:latin typeface="Adobe Caslon Pro" panose="0205050205050A020403" pitchFamily="18" charset="0"/>
                <a:ea typeface="+mn-lt"/>
                <a:cs typeface="+mn-lt"/>
              </a:rPr>
              <a:t> - </a:t>
            </a:r>
            <a:r>
              <a:rPr lang="en-GB" sz="3200" i="1" dirty="0">
                <a:solidFill>
                  <a:srgbClr val="FF0000"/>
                </a:solidFill>
                <a:latin typeface="Adobe Caslon Pro" panose="0205050205050A020403" pitchFamily="18" charset="0"/>
                <a:ea typeface="+mn-lt"/>
                <a:cs typeface="+mn-lt"/>
              </a:rPr>
              <a:t>What do you think about marriage? </a:t>
            </a:r>
            <a:r>
              <a:rPr lang="en-GB" sz="3200" i="1" dirty="0">
                <a:solidFill>
                  <a:srgbClr val="006600"/>
                </a:solidFill>
                <a:latin typeface="Adobe Caslon Pro" panose="0205050205050A020403" pitchFamily="18" charset="0"/>
                <a:ea typeface="+mn-lt"/>
                <a:cs typeface="+mn-lt"/>
              </a:rPr>
              <a:t>Class discussion </a:t>
            </a:r>
          </a:p>
        </p:txBody>
      </p:sp>
      <p:sp>
        <p:nvSpPr>
          <p:cNvPr id="2" name="AutoShape 2" descr="Image result for mercutio romeo and julie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Tree>
    <p:custDataLst>
      <p:tags r:id="rId1"/>
    </p:custDataLst>
    <p:extLst>
      <p:ext uri="{BB962C8B-B14F-4D97-AF65-F5344CB8AC3E}">
        <p14:creationId xmlns:p14="http://schemas.microsoft.com/office/powerpoint/2010/main" val="33003520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marL="0" indent="0" algn="ctr">
              <a:buNone/>
            </a:pPr>
            <a:r>
              <a:rPr lang="en-GB" sz="6600" dirty="0">
                <a:latin typeface="Adobe Caslon Pro" panose="0205050205050A020403" pitchFamily="18" charset="0"/>
              </a:rPr>
              <a:t>Parenting</a:t>
            </a:r>
          </a:p>
        </p:txBody>
      </p:sp>
    </p:spTree>
    <p:extLst>
      <p:ext uri="{BB962C8B-B14F-4D97-AF65-F5344CB8AC3E}">
        <p14:creationId xmlns:p14="http://schemas.microsoft.com/office/powerpoint/2010/main" val="32798850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Loving mother praises teenage son's homework diligence A loving mid adult mother sits at a table with her teenage son.  She grabs his arm as she praises the hard work he is doing on his homework. Teacher Stock Pho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1242" y="-268118"/>
            <a:ext cx="3354438" cy="2234109"/>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Young dad helping his daughter with her homewor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68118"/>
            <a:ext cx="3741932" cy="2492703"/>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208720" y="1616623"/>
            <a:ext cx="8778240" cy="3119149"/>
          </a:xfrm>
        </p:spPr>
        <p:style>
          <a:lnRef idx="2">
            <a:schemeClr val="dk1"/>
          </a:lnRef>
          <a:fillRef idx="1">
            <a:schemeClr val="lt1"/>
          </a:fillRef>
          <a:effectRef idx="0">
            <a:schemeClr val="dk1"/>
          </a:effectRef>
          <a:fontRef idx="minor">
            <a:schemeClr val="dk1"/>
          </a:fontRef>
        </p:style>
        <p:txBody>
          <a:bodyPr vert="horz" lIns="91440" tIns="45720" rIns="91440" bIns="45720" rtlCol="0" anchor="t">
            <a:noAutofit/>
          </a:bodyPr>
          <a:lstStyle/>
          <a:p>
            <a:pPr marL="0" indent="0">
              <a:buNone/>
            </a:pPr>
            <a:r>
              <a:rPr lang="en-GB" sz="3600" u="sng" dirty="0">
                <a:solidFill>
                  <a:srgbClr val="FF0000"/>
                </a:solidFill>
                <a:latin typeface="Adobe Caslon Pro"/>
              </a:rPr>
              <a:t>Task 5: </a:t>
            </a:r>
            <a:r>
              <a:rPr lang="en-GB" sz="3600" u="sng" dirty="0">
                <a:solidFill>
                  <a:schemeClr val="tx1"/>
                </a:solidFill>
                <a:latin typeface="Adobe Caslon Pro"/>
              </a:rPr>
              <a:t>What is the role of a good parent?</a:t>
            </a:r>
            <a:endParaRPr lang="en-GB" sz="2800" u="sng" dirty="0">
              <a:solidFill>
                <a:schemeClr val="tx1"/>
              </a:solidFill>
              <a:latin typeface="Adobe Caslon Pro"/>
            </a:endParaRPr>
          </a:p>
          <a:p>
            <a:pPr marL="0" indent="0">
              <a:buNone/>
            </a:pPr>
            <a:r>
              <a:rPr lang="en-GB" sz="2800" dirty="0">
                <a:solidFill>
                  <a:srgbClr val="006600"/>
                </a:solidFill>
                <a:latin typeface="Adobe Garamond Pro" panose="02020502060506020403" pitchFamily="18" charset="0"/>
                <a:cs typeface="Calibri"/>
              </a:rPr>
              <a:t>At different ages, young people require different things from their parents. Try to list as many age-specific duties that good parents undertake in each age category. </a:t>
            </a:r>
            <a:r>
              <a:rPr lang="en-GB" sz="2000" dirty="0">
                <a:solidFill>
                  <a:srgbClr val="FF0000"/>
                </a:solidFill>
                <a:latin typeface="Adobe Garamond Pro" panose="02020502060506020403" pitchFamily="18" charset="0"/>
                <a:cs typeface="Calibri"/>
              </a:rPr>
              <a:t>10 minutes to discuss and make notes on </a:t>
            </a:r>
            <a:endParaRPr lang="en-GB" sz="2800" dirty="0">
              <a:solidFill>
                <a:srgbClr val="FF0000"/>
              </a:solidFill>
              <a:latin typeface="Adobe Caslon Pro" panose="0205050205050A020403"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804491359"/>
              </p:ext>
            </p:extLst>
          </p:nvPr>
        </p:nvGraphicFramePr>
        <p:xfrm>
          <a:off x="368491" y="4109327"/>
          <a:ext cx="8311485" cy="2141346"/>
        </p:xfrm>
        <a:graphic>
          <a:graphicData uri="http://schemas.openxmlformats.org/drawingml/2006/table">
            <a:tbl>
              <a:tblPr firstRow="1" bandRow="1">
                <a:tableStyleId>{10A1B5D5-9B99-4C35-A422-299274C87663}</a:tableStyleId>
              </a:tblPr>
              <a:tblGrid>
                <a:gridCol w="2770495">
                  <a:extLst>
                    <a:ext uri="{9D8B030D-6E8A-4147-A177-3AD203B41FA5}">
                      <a16:colId xmlns:a16="http://schemas.microsoft.com/office/drawing/2014/main" val="2021306153"/>
                    </a:ext>
                  </a:extLst>
                </a:gridCol>
                <a:gridCol w="2770495">
                  <a:extLst>
                    <a:ext uri="{9D8B030D-6E8A-4147-A177-3AD203B41FA5}">
                      <a16:colId xmlns:a16="http://schemas.microsoft.com/office/drawing/2014/main" val="1695528793"/>
                    </a:ext>
                  </a:extLst>
                </a:gridCol>
                <a:gridCol w="2770495">
                  <a:extLst>
                    <a:ext uri="{9D8B030D-6E8A-4147-A177-3AD203B41FA5}">
                      <a16:colId xmlns:a16="http://schemas.microsoft.com/office/drawing/2014/main" val="2821982188"/>
                    </a:ext>
                  </a:extLst>
                </a:gridCol>
              </a:tblGrid>
              <a:tr h="587751">
                <a:tc>
                  <a:txBody>
                    <a:bodyPr/>
                    <a:lstStyle/>
                    <a:p>
                      <a:r>
                        <a:rPr lang="en-GB" sz="3200" dirty="0"/>
                        <a:t>0-10</a:t>
                      </a:r>
                      <a:r>
                        <a:rPr lang="en-GB" sz="3200" baseline="0" dirty="0"/>
                        <a:t>  Years</a:t>
                      </a:r>
                      <a:endParaRPr lang="en-GB"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3200" dirty="0"/>
                        <a:t>11-18  Years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3200" dirty="0"/>
                        <a:t>19-30  Years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81352642"/>
                  </a:ext>
                </a:extLst>
              </a:tr>
              <a:tr h="1553595">
                <a:tc>
                  <a:txBody>
                    <a:bodyPr/>
                    <a:lstStyle/>
                    <a:p>
                      <a:pPr algn="ctr"/>
                      <a:r>
                        <a:rPr lang="en-GB" sz="3600" dirty="0">
                          <a:solidFill>
                            <a:srgbClr val="FF0000"/>
                          </a:solidFil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3600" dirty="0">
                          <a:solidFill>
                            <a:srgbClr val="FF0000"/>
                          </a:solidFil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3600" dirty="0">
                          <a:solidFill>
                            <a:srgbClr val="FF0000"/>
                          </a:solidFil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24655094"/>
                  </a:ext>
                </a:extLst>
              </a:tr>
            </a:tbl>
          </a:graphicData>
        </a:graphic>
      </p:graphicFrame>
    </p:spTree>
    <p:extLst>
      <p:ext uri="{BB962C8B-B14F-4D97-AF65-F5344CB8AC3E}">
        <p14:creationId xmlns:p14="http://schemas.microsoft.com/office/powerpoint/2010/main" val="13843376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Loving mother praises teenage son's homework diligence A loving mid adult mother sits at a table with her teenage son.  She grabs his arm as she praises the hard work he is doing on his homework. Teacher Stock Pho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1242" y="-268118"/>
            <a:ext cx="3354438" cy="2234109"/>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Young dad helping his daughter with her homewor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68118"/>
            <a:ext cx="3741932" cy="249270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p:cNvGraphicFramePr>
            <a:graphicFrameLocks noGrp="1"/>
          </p:cNvGraphicFramePr>
          <p:nvPr>
            <p:extLst>
              <p:ext uri="{D42A27DB-BD31-4B8C-83A1-F6EECF244321}">
                <p14:modId xmlns:p14="http://schemas.microsoft.com/office/powerpoint/2010/main" val="454033655"/>
              </p:ext>
            </p:extLst>
          </p:nvPr>
        </p:nvGraphicFramePr>
        <p:xfrm>
          <a:off x="436729" y="177422"/>
          <a:ext cx="8434317" cy="7231402"/>
        </p:xfrm>
        <a:graphic>
          <a:graphicData uri="http://schemas.openxmlformats.org/drawingml/2006/table">
            <a:tbl>
              <a:tblPr firstRow="1" bandRow="1">
                <a:tableStyleId>{10A1B5D5-9B99-4C35-A422-299274C87663}</a:tableStyleId>
              </a:tblPr>
              <a:tblGrid>
                <a:gridCol w="2811439">
                  <a:extLst>
                    <a:ext uri="{9D8B030D-6E8A-4147-A177-3AD203B41FA5}">
                      <a16:colId xmlns:a16="http://schemas.microsoft.com/office/drawing/2014/main" val="2021306153"/>
                    </a:ext>
                  </a:extLst>
                </a:gridCol>
                <a:gridCol w="2811439">
                  <a:extLst>
                    <a:ext uri="{9D8B030D-6E8A-4147-A177-3AD203B41FA5}">
                      <a16:colId xmlns:a16="http://schemas.microsoft.com/office/drawing/2014/main" val="1695528793"/>
                    </a:ext>
                  </a:extLst>
                </a:gridCol>
                <a:gridCol w="2811439">
                  <a:extLst>
                    <a:ext uri="{9D8B030D-6E8A-4147-A177-3AD203B41FA5}">
                      <a16:colId xmlns:a16="http://schemas.microsoft.com/office/drawing/2014/main" val="2821982188"/>
                    </a:ext>
                  </a:extLst>
                </a:gridCol>
              </a:tblGrid>
              <a:tr h="1379242">
                <a:tc>
                  <a:txBody>
                    <a:bodyPr/>
                    <a:lstStyle/>
                    <a:p>
                      <a:r>
                        <a:rPr lang="en-GB" sz="3600" dirty="0"/>
                        <a:t>0-10</a:t>
                      </a:r>
                      <a:r>
                        <a:rPr lang="en-GB" sz="3600" baseline="0" dirty="0"/>
                        <a:t>  Years</a:t>
                      </a:r>
                      <a:endParaRPr lang="en-GB"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3600" dirty="0"/>
                        <a:t>11-18  Years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3600" dirty="0"/>
                        <a:t>19-30  Years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81352642"/>
                  </a:ext>
                </a:extLst>
              </a:tr>
              <a:tr h="5301336">
                <a:tc>
                  <a:txBody>
                    <a:bodyPr/>
                    <a:lstStyle/>
                    <a:p>
                      <a:pPr marL="285750" indent="-285750">
                        <a:buFont typeface="Arial" panose="020B0604020202020204" pitchFamily="34" charset="0"/>
                        <a:buChar char="•"/>
                      </a:pPr>
                      <a:r>
                        <a:rPr lang="en-GB" sz="1800" dirty="0">
                          <a:latin typeface="Adobe Caslon Pro" panose="0205050205050A020403" pitchFamily="18" charset="0"/>
                        </a:rPr>
                        <a:t>Changing</a:t>
                      </a:r>
                      <a:r>
                        <a:rPr lang="en-GB" sz="1800" baseline="0" dirty="0">
                          <a:latin typeface="Adobe Caslon Pro" panose="0205050205050A020403" pitchFamily="18" charset="0"/>
                        </a:rPr>
                        <a:t> nappies</a:t>
                      </a:r>
                    </a:p>
                    <a:p>
                      <a:pPr marL="285750" indent="-285750">
                        <a:buFont typeface="Arial" panose="020B0604020202020204" pitchFamily="34" charset="0"/>
                        <a:buChar char="•"/>
                      </a:pPr>
                      <a:r>
                        <a:rPr lang="en-GB" sz="1800" baseline="0" dirty="0">
                          <a:latin typeface="Adobe Caslon Pro" panose="0205050205050A020403" pitchFamily="18" charset="0"/>
                        </a:rPr>
                        <a:t>feeding with healthy food</a:t>
                      </a:r>
                    </a:p>
                    <a:p>
                      <a:pPr marL="285750" indent="-285750">
                        <a:buFont typeface="Arial" panose="020B0604020202020204" pitchFamily="34" charset="0"/>
                        <a:buChar char="•"/>
                      </a:pPr>
                      <a:r>
                        <a:rPr lang="en-GB" sz="1800" baseline="0" dirty="0">
                          <a:latin typeface="Adobe Caslon Pro" panose="0205050205050A020403" pitchFamily="18" charset="0"/>
                        </a:rPr>
                        <a:t>comforting</a:t>
                      </a:r>
                    </a:p>
                    <a:p>
                      <a:pPr marL="285750" indent="-285750">
                        <a:buFont typeface="Arial" panose="020B0604020202020204" pitchFamily="34" charset="0"/>
                        <a:buChar char="•"/>
                      </a:pPr>
                      <a:r>
                        <a:rPr lang="en-GB" sz="1800" baseline="0" dirty="0">
                          <a:latin typeface="Adobe Caslon Pro" panose="0205050205050A020403" pitchFamily="18" charset="0"/>
                        </a:rPr>
                        <a:t>reading to their child</a:t>
                      </a:r>
                    </a:p>
                    <a:p>
                      <a:pPr marL="285750" indent="-285750">
                        <a:buFont typeface="Arial" panose="020B0604020202020204" pitchFamily="34" charset="0"/>
                        <a:buChar char="•"/>
                      </a:pPr>
                      <a:r>
                        <a:rPr lang="en-GB" sz="1800" baseline="0" dirty="0">
                          <a:latin typeface="Adobe Caslon Pro" panose="0205050205050A020403" pitchFamily="18" charset="0"/>
                        </a:rPr>
                        <a:t>throwing birthday parties</a:t>
                      </a:r>
                    </a:p>
                    <a:p>
                      <a:pPr marL="285750" indent="-285750">
                        <a:buFont typeface="Arial" panose="020B0604020202020204" pitchFamily="34" charset="0"/>
                        <a:buChar char="•"/>
                      </a:pPr>
                      <a:r>
                        <a:rPr lang="en-GB" sz="1800" baseline="0" dirty="0">
                          <a:latin typeface="Adobe Caslon Pro" panose="0205050205050A020403" pitchFamily="18" charset="0"/>
                        </a:rPr>
                        <a:t>finding them a good school</a:t>
                      </a:r>
                    </a:p>
                    <a:p>
                      <a:pPr marL="285750" indent="-285750">
                        <a:buFont typeface="Arial" panose="020B0604020202020204" pitchFamily="34" charset="0"/>
                        <a:buChar char="•"/>
                      </a:pPr>
                      <a:r>
                        <a:rPr lang="en-GB" sz="1800" baseline="0" dirty="0">
                          <a:latin typeface="Adobe Caslon Pro" panose="0205050205050A020403" pitchFamily="18" charset="0"/>
                        </a:rPr>
                        <a:t>pick off and drop off at school</a:t>
                      </a:r>
                    </a:p>
                    <a:p>
                      <a:pPr marL="285750" indent="-285750">
                        <a:buFont typeface="Arial" panose="020B0604020202020204" pitchFamily="34" charset="0"/>
                        <a:buChar char="•"/>
                      </a:pPr>
                      <a:r>
                        <a:rPr lang="en-GB" sz="1800" baseline="0" dirty="0">
                          <a:latin typeface="Adobe Caslon Pro" panose="0205050205050A020403" pitchFamily="18" charset="0"/>
                        </a:rPr>
                        <a:t>not being absent through work if possible</a:t>
                      </a:r>
                    </a:p>
                    <a:p>
                      <a:pPr marL="285750" indent="-285750">
                        <a:buFont typeface="Arial" panose="020B0604020202020204" pitchFamily="34" charset="0"/>
                        <a:buChar char="•"/>
                      </a:pPr>
                      <a:r>
                        <a:rPr lang="en-GB" sz="1800" baseline="0" dirty="0">
                          <a:latin typeface="Adobe Caslon Pro"/>
                        </a:rPr>
                        <a:t> raising them in their religious faith</a:t>
                      </a:r>
                    </a:p>
                    <a:p>
                      <a:pPr marL="285750" indent="-285750">
                        <a:buFont typeface="Arial" panose="020B0604020202020204" pitchFamily="34" charset="0"/>
                        <a:buChar char="•"/>
                      </a:pPr>
                      <a:r>
                        <a:rPr lang="en-GB" sz="1800" baseline="0" dirty="0">
                          <a:latin typeface="Adobe Caslon Pro" panose="0205050205050A020403" pitchFamily="18" charset="0"/>
                        </a:rPr>
                        <a:t>not being engrossed in their mobile phone </a:t>
                      </a:r>
                    </a:p>
                    <a:p>
                      <a:pPr marL="285750" indent="-285750">
                        <a:buFont typeface="Arial" panose="020B0604020202020204" pitchFamily="34" charset="0"/>
                        <a:buChar char="•"/>
                      </a:pPr>
                      <a:r>
                        <a:rPr lang="en-GB" sz="1800" baseline="0" dirty="0">
                          <a:latin typeface="Adobe Caslon Pro" panose="0205050205050A020403" pitchFamily="18" charset="0"/>
                        </a:rPr>
                        <a:t>Playing games with their child</a:t>
                      </a:r>
                    </a:p>
                    <a:p>
                      <a:pPr marL="285750" lvl="0" indent="-285750">
                        <a:buFont typeface="Arial" panose="020B0604020202020204" pitchFamily="34" charset="0"/>
                        <a:buChar char="•"/>
                      </a:pPr>
                      <a:r>
                        <a:rPr lang="en-GB" sz="1800" baseline="0" dirty="0">
                          <a:latin typeface="Adobe Caslon Pro"/>
                        </a:rPr>
                        <a:t>Character building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85750" indent="-285750">
                        <a:buFont typeface="Arial" panose="020B0604020202020204" pitchFamily="34" charset="0"/>
                        <a:buChar char="•"/>
                      </a:pPr>
                      <a:r>
                        <a:rPr lang="en-GB" sz="1800" dirty="0">
                          <a:latin typeface="Adobe Caslon Pro" panose="0205050205050A020403" pitchFamily="18" charset="0"/>
                        </a:rPr>
                        <a:t>Help</a:t>
                      </a:r>
                      <a:r>
                        <a:rPr lang="en-GB" sz="1800" baseline="0" dirty="0">
                          <a:latin typeface="Adobe Caslon Pro" panose="0205050205050A020403" pitchFamily="18" charset="0"/>
                        </a:rPr>
                        <a:t> with homework</a:t>
                      </a:r>
                    </a:p>
                    <a:p>
                      <a:pPr marL="285750" indent="-285750">
                        <a:buFont typeface="Arial" panose="020B0604020202020204" pitchFamily="34" charset="0"/>
                        <a:buChar char="•"/>
                      </a:pPr>
                      <a:r>
                        <a:rPr lang="en-GB" sz="1800" baseline="0" dirty="0">
                          <a:latin typeface="Adobe Caslon Pro" panose="0205050205050A020403" pitchFamily="18" charset="0"/>
                        </a:rPr>
                        <a:t>giving pocket money</a:t>
                      </a:r>
                    </a:p>
                    <a:p>
                      <a:pPr marL="285750" indent="-285750">
                        <a:buFont typeface="Arial" panose="020B0604020202020204" pitchFamily="34" charset="0"/>
                        <a:buChar char="•"/>
                      </a:pPr>
                      <a:r>
                        <a:rPr lang="en-GB" sz="1800" baseline="0" dirty="0">
                          <a:latin typeface="Adobe Caslon Pro" panose="0205050205050A020403" pitchFamily="18" charset="0"/>
                        </a:rPr>
                        <a:t>being welcoming of their child’s friends</a:t>
                      </a:r>
                    </a:p>
                    <a:p>
                      <a:pPr marL="285750" indent="-285750">
                        <a:buFont typeface="Arial" panose="020B0604020202020204" pitchFamily="34" charset="0"/>
                        <a:buChar char="•"/>
                      </a:pPr>
                      <a:r>
                        <a:rPr lang="en-GB" sz="1800" baseline="0" dirty="0">
                          <a:latin typeface="Adobe Caslon Pro" panose="0205050205050A020403" pitchFamily="18" charset="0"/>
                        </a:rPr>
                        <a:t>discouraging their child from falling into wrong peer group and committing crime</a:t>
                      </a:r>
                    </a:p>
                    <a:p>
                      <a:pPr marL="285750" indent="-285750">
                        <a:buFont typeface="Arial" panose="020B0604020202020204" pitchFamily="34" charset="0"/>
                        <a:buChar char="•"/>
                      </a:pPr>
                      <a:r>
                        <a:rPr lang="en-GB" sz="1800" baseline="0" dirty="0">
                          <a:latin typeface="Adobe Caslon Pro" panose="0205050205050A020403" pitchFamily="18" charset="0"/>
                        </a:rPr>
                        <a:t>taxiing their child to sports clubs and friends’ houses</a:t>
                      </a:r>
                    </a:p>
                    <a:p>
                      <a:pPr marL="285750" indent="-285750">
                        <a:buFont typeface="Arial" panose="020B0604020202020204" pitchFamily="34" charset="0"/>
                        <a:buChar char="•"/>
                      </a:pPr>
                      <a:r>
                        <a:rPr lang="en-GB" sz="1800" baseline="0" dirty="0">
                          <a:latin typeface="Adobe Caslon Pro" panose="0205050205050A020403" pitchFamily="18" charset="0"/>
                        </a:rPr>
                        <a:t>encourage academic success and hard effort</a:t>
                      </a:r>
                    </a:p>
                    <a:p>
                      <a:pPr marL="285750" indent="-285750">
                        <a:buFont typeface="Arial" panose="020B0604020202020204" pitchFamily="34" charset="0"/>
                        <a:buChar char="•"/>
                      </a:pPr>
                      <a:r>
                        <a:rPr lang="en-GB" sz="1800" baseline="0" dirty="0">
                          <a:latin typeface="Adobe Caslon Pro" panose="0205050205050A020403" pitchFamily="18" charset="0"/>
                        </a:rPr>
                        <a:t>limiting their child’s time on computer games and smartphones</a:t>
                      </a:r>
                    </a:p>
                    <a:p>
                      <a:pPr marL="285750" indent="-285750">
                        <a:buFont typeface="Arial" panose="020B0604020202020204" pitchFamily="34" charset="0"/>
                        <a:buChar char="•"/>
                      </a:pPr>
                      <a:endParaRPr lang="en-GB" sz="1800" dirty="0">
                        <a:latin typeface="Adobe Caslon Pro" panose="0205050205050A020403"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85750" indent="-285750">
                        <a:buFont typeface="Arial" panose="020B0604020202020204" pitchFamily="34" charset="0"/>
                        <a:buChar char="•"/>
                      </a:pPr>
                      <a:r>
                        <a:rPr lang="en-GB" sz="1800" dirty="0">
                          <a:latin typeface="Adobe Caslon Pro" panose="0205050205050A020403" pitchFamily="18" charset="0"/>
                        </a:rPr>
                        <a:t>Encourage their child to get a job and financially assist themselves</a:t>
                      </a:r>
                    </a:p>
                    <a:p>
                      <a:pPr marL="285750" indent="-285750">
                        <a:buFont typeface="Arial" panose="020B0604020202020204" pitchFamily="34" charset="0"/>
                        <a:buChar char="•"/>
                      </a:pPr>
                      <a:r>
                        <a:rPr lang="en-GB" sz="1800" dirty="0">
                          <a:latin typeface="Adobe Caslon Pro" panose="0205050205050A020403" pitchFamily="18" charset="0"/>
                        </a:rPr>
                        <a:t>Financial assistance with university fees and buying first home</a:t>
                      </a:r>
                    </a:p>
                    <a:p>
                      <a:pPr marL="285750" indent="-285750">
                        <a:buFont typeface="Arial" panose="020B0604020202020204" pitchFamily="34" charset="0"/>
                        <a:buChar char="•"/>
                      </a:pPr>
                      <a:r>
                        <a:rPr lang="en-GB" sz="1800" dirty="0">
                          <a:latin typeface="Adobe Caslon Pro" panose="0205050205050A020403" pitchFamily="18" charset="0"/>
                        </a:rPr>
                        <a:t>giving their child space and freedom</a:t>
                      </a:r>
                    </a:p>
                    <a:p>
                      <a:pPr marL="285750" indent="-285750">
                        <a:buFont typeface="Arial" panose="020B0604020202020204" pitchFamily="34" charset="0"/>
                        <a:buChar char="•"/>
                      </a:pPr>
                      <a:r>
                        <a:rPr lang="en-GB" sz="1800" dirty="0">
                          <a:latin typeface="Adobe Caslon Pro" panose="0205050205050A020403" pitchFamily="18" charset="0"/>
                        </a:rPr>
                        <a:t>making effort</a:t>
                      </a:r>
                      <a:r>
                        <a:rPr lang="en-GB" sz="1800" baseline="0" dirty="0">
                          <a:latin typeface="Adobe Caslon Pro" panose="0205050205050A020403" pitchFamily="18" charset="0"/>
                        </a:rPr>
                        <a:t> to see their child</a:t>
                      </a:r>
                    </a:p>
                    <a:p>
                      <a:pPr marL="285750" indent="-285750">
                        <a:buFont typeface="Arial" panose="020B0604020202020204" pitchFamily="34" charset="0"/>
                        <a:buChar char="•"/>
                      </a:pPr>
                      <a:r>
                        <a:rPr lang="en-GB" sz="1800" baseline="0" dirty="0">
                          <a:latin typeface="Adobe Caslon Pro" panose="0205050205050A020403" pitchFamily="18" charset="0"/>
                        </a:rPr>
                        <a:t>encouraging their career choices and aspirations</a:t>
                      </a:r>
                    </a:p>
                    <a:p>
                      <a:pPr marL="285750" indent="-285750">
                        <a:buFont typeface="Arial" panose="020B0604020202020204" pitchFamily="34" charset="0"/>
                        <a:buChar char="•"/>
                      </a:pPr>
                      <a:endParaRPr lang="en-GB" sz="1800" baseline="0" dirty="0">
                        <a:latin typeface="Adobe Caslon Pro" panose="0205050205050A020403" pitchFamily="18" charset="0"/>
                      </a:endParaRPr>
                    </a:p>
                    <a:p>
                      <a:pPr marL="285750" indent="-285750">
                        <a:buFont typeface="Arial" panose="020B0604020202020204" pitchFamily="34" charset="0"/>
                        <a:buChar char="•"/>
                      </a:pPr>
                      <a:endParaRPr lang="en-GB" sz="1800" baseline="0" dirty="0">
                        <a:latin typeface="Adobe Caslon Pro" panose="0205050205050A020403" pitchFamily="18" charset="0"/>
                      </a:endParaRPr>
                    </a:p>
                    <a:p>
                      <a:pPr marL="0" indent="0">
                        <a:buFont typeface="Arial" panose="020B0604020202020204" pitchFamily="34" charset="0"/>
                        <a:buNone/>
                      </a:pPr>
                      <a:r>
                        <a:rPr lang="en-GB" sz="1800" i="1" baseline="0" dirty="0">
                          <a:solidFill>
                            <a:srgbClr val="FF0000"/>
                          </a:solidFill>
                          <a:latin typeface="Adobe Caslon Pro" panose="0205050205050A020403" pitchFamily="18" charset="0"/>
                        </a:rPr>
                        <a:t>What did you get?</a:t>
                      </a:r>
                      <a:endParaRPr lang="en-GB" sz="1800" i="1" dirty="0">
                        <a:solidFill>
                          <a:srgbClr val="FF0000"/>
                        </a:solidFill>
                        <a:latin typeface="Adobe Caslon Pro" panose="0205050205050A020403"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24655094"/>
                  </a:ext>
                </a:extLst>
              </a:tr>
            </a:tbl>
          </a:graphicData>
        </a:graphic>
      </p:graphicFrame>
    </p:spTree>
    <p:extLst>
      <p:ext uri="{BB962C8B-B14F-4D97-AF65-F5344CB8AC3E}">
        <p14:creationId xmlns:p14="http://schemas.microsoft.com/office/powerpoint/2010/main" val="14668792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55575" y="577228"/>
            <a:ext cx="8862536" cy="4708981"/>
          </a:xfrm>
          <a:prstGeom prst="rect">
            <a:avLst/>
          </a:prstGeom>
        </p:spPr>
        <p:style>
          <a:lnRef idx="1">
            <a:schemeClr val="accent2"/>
          </a:lnRef>
          <a:fillRef idx="2">
            <a:schemeClr val="accent2"/>
          </a:fillRef>
          <a:effectRef idx="1">
            <a:schemeClr val="accent2"/>
          </a:effectRef>
          <a:fontRef idx="minor">
            <a:schemeClr val="dk1"/>
          </a:fontRef>
        </p:style>
        <p:txBody>
          <a:bodyPr wrap="square" lIns="91440" tIns="45720" rIns="91440" bIns="45720" rtlCol="0" anchor="t">
            <a:spAutoFit/>
          </a:bodyPr>
          <a:lstStyle/>
          <a:p>
            <a:r>
              <a:rPr lang="en-GB" sz="4400" b="1" u="sng" dirty="0">
                <a:solidFill>
                  <a:srgbClr val="FF0000"/>
                </a:solidFill>
                <a:latin typeface="Garamond"/>
              </a:rPr>
              <a:t>Review of learning:</a:t>
            </a:r>
          </a:p>
          <a:p>
            <a:pPr marL="742950" indent="-742950">
              <a:buAutoNum type="arabicPeriod"/>
            </a:pPr>
            <a:r>
              <a:rPr lang="en-GB" sz="3200" b="1" dirty="0">
                <a:solidFill>
                  <a:schemeClr val="tx1"/>
                </a:solidFill>
                <a:latin typeface="Garamond"/>
              </a:rPr>
              <a:t>To learn about the family and how understand how it contributes to a person's happiness.</a:t>
            </a:r>
          </a:p>
          <a:p>
            <a:pPr marL="742950" indent="-742950">
              <a:buAutoNum type="arabicPeriod"/>
            </a:pPr>
            <a:r>
              <a:rPr lang="en-GB" sz="3200" b="1" dirty="0">
                <a:solidFill>
                  <a:schemeClr val="tx1"/>
                </a:solidFill>
                <a:latin typeface="Garamond"/>
              </a:rPr>
              <a:t>To learn about the legal status of marriage and other types of long term relationship.</a:t>
            </a:r>
          </a:p>
          <a:p>
            <a:pPr marL="742950" indent="-742950">
              <a:buAutoNum type="arabicPeriod"/>
            </a:pPr>
            <a:r>
              <a:rPr lang="en-GB" sz="3200" b="1" dirty="0">
                <a:solidFill>
                  <a:schemeClr val="tx1"/>
                </a:solidFill>
                <a:latin typeface="Garamond"/>
              </a:rPr>
              <a:t>To consider the </a:t>
            </a:r>
            <a:r>
              <a:rPr lang="en-GB" sz="3200" b="1" i="1" dirty="0">
                <a:solidFill>
                  <a:schemeClr val="tx1"/>
                </a:solidFill>
                <a:latin typeface="Garamond"/>
              </a:rPr>
              <a:t>role</a:t>
            </a:r>
            <a:r>
              <a:rPr lang="en-GB" sz="3200" b="1" dirty="0">
                <a:solidFill>
                  <a:schemeClr val="tx1"/>
                </a:solidFill>
                <a:latin typeface="Garamond"/>
              </a:rPr>
              <a:t> of parents within a family.</a:t>
            </a:r>
          </a:p>
          <a:p>
            <a:pPr marL="742950" indent="-742950">
              <a:buAutoNum type="arabicPeriod"/>
            </a:pPr>
            <a:endParaRPr lang="en-GB" sz="3200" b="1" dirty="0">
              <a:solidFill>
                <a:schemeClr val="tx1"/>
              </a:solidFill>
              <a:latin typeface="Garamond"/>
            </a:endParaRPr>
          </a:p>
        </p:txBody>
      </p:sp>
      <p:sp>
        <p:nvSpPr>
          <p:cNvPr id="2" name="AutoShape 2" descr="Image result for mercutio romeo and julie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3" name="AutoShape 2" descr="Pakistani Family Cultur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ustDataLst>
      <p:tags r:id="rId1"/>
    </p:custDataLst>
    <p:extLst>
      <p:ext uri="{BB962C8B-B14F-4D97-AF65-F5344CB8AC3E}">
        <p14:creationId xmlns:p14="http://schemas.microsoft.com/office/powerpoint/2010/main" val="13960033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A812D09F3F774F85AAF6ABF31EC9AC" ma:contentTypeVersion="12" ma:contentTypeDescription="Create a new document." ma:contentTypeScope="" ma:versionID="1d6a4dc66e3bccc5c81afa8e3b2bc1c5">
  <xsd:schema xmlns:xsd="http://www.w3.org/2001/XMLSchema" xmlns:xs="http://www.w3.org/2001/XMLSchema" xmlns:p="http://schemas.microsoft.com/office/2006/metadata/properties" xmlns:ns3="10484c44-e630-4d9f-ab1b-04845058fcee" xmlns:ns4="6303946d-bbeb-4c85-8a25-46cf806ad64b" targetNamespace="http://schemas.microsoft.com/office/2006/metadata/properties" ma:root="true" ma:fieldsID="b5e4d3b7964b8f3dea9f50278bcedc89" ns3:_="" ns4:_="">
    <xsd:import namespace="10484c44-e630-4d9f-ab1b-04845058fcee"/>
    <xsd:import namespace="6303946d-bbeb-4c85-8a25-46cf806ad64b"/>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484c44-e630-4d9f-ab1b-04845058fce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303946d-bbeb-4c85-8a25-46cf806ad64b"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D3F1F68-F2EB-434F-8A73-17E33E44A5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0484c44-e630-4d9f-ab1b-04845058fcee"/>
    <ds:schemaRef ds:uri="6303946d-bbeb-4c85-8a25-46cf806ad64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828C18A-BCDF-4061-85CF-002A049A2EF2}">
  <ds:schemaRefs>
    <ds:schemaRef ds:uri="http://schemas.microsoft.com/sharepoint/v3/contenttype/forms"/>
  </ds:schemaRefs>
</ds:datastoreItem>
</file>

<file path=customXml/itemProps3.xml><?xml version="1.0" encoding="utf-8"?>
<ds:datastoreItem xmlns:ds="http://schemas.openxmlformats.org/officeDocument/2006/customXml" ds:itemID="{4AB035C5-1F52-4825-9DF5-F4888C25461C}">
  <ds:schemaRefs>
    <ds:schemaRef ds:uri="http://schemas.microsoft.com/office/infopath/2007/PartnerControls"/>
    <ds:schemaRef ds:uri="http://purl.org/dc/elements/1.1/"/>
    <ds:schemaRef ds:uri="http://schemas.microsoft.com/office/2006/metadata/properties"/>
    <ds:schemaRef ds:uri="10484c44-e630-4d9f-ab1b-04845058fcee"/>
    <ds:schemaRef ds:uri="http://purl.org/dc/terms/"/>
    <ds:schemaRef ds:uri="http://schemas.openxmlformats.org/package/2006/metadata/core-properties"/>
    <ds:schemaRef ds:uri="http://schemas.microsoft.com/office/2006/documentManagement/types"/>
    <ds:schemaRef ds:uri="6303946d-bbeb-4c85-8a25-46cf806ad64b"/>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1247</TotalTime>
  <Words>1661</Words>
  <Application>Microsoft Office PowerPoint</Application>
  <PresentationFormat>On-screen Show (4:3)</PresentationFormat>
  <Paragraphs>150</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AIMS: This scheme of work is designed to teach students about important legal, social, and cultural aspects of relationships in the UK. It is not aimed at promoting or encouraging any type of relationship; neither is designed to disparage or discourage any type of realtionship.  The work that has gone into these schme of work attempts to be completely politically neutral and it has not been designed to support any political or activist group's opinions on the issues contained herein.</vt:lpstr>
      <vt:lpstr>PowerPoint Presentation</vt:lpstr>
      <vt:lpstr>PowerPoint Presentation</vt:lpstr>
      <vt:lpstr>PowerPoint Presentation</vt:lpstr>
      <vt:lpstr>Some Facts on Family in the UK. 1) Do any surprise you? Why?  2) Both images are of previous years' data – what changes would you guess have taken place in subsequent years? Why?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Melody Nairn</dc:creator>
  <cp:lastModifiedBy>Cassim Ashraff</cp:lastModifiedBy>
  <cp:revision>897</cp:revision>
  <dcterms:created xsi:type="dcterms:W3CDTF">2018-08-21T10:31:24Z</dcterms:created>
  <dcterms:modified xsi:type="dcterms:W3CDTF">2021-07-01T17:20:50Z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0x0101006AA812D09F3F774F85AAF6ABF31EC9AC</vt:lpwstr>
  </property>
</Properties>
</file>