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95" r:id="rId20"/>
    <p:sldId id="274" r:id="rId21"/>
    <p:sldId id="275" r:id="rId22"/>
    <p:sldId id="276" r:id="rId23"/>
    <p:sldId id="277" r:id="rId24"/>
    <p:sldId id="278" r:id="rId25"/>
    <p:sldId id="279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303" r:id="rId34"/>
    <p:sldId id="304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5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66051-9437-8E63-B1AF-5AD23B4328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96A782-DC47-5F31-3B05-8250D9555A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3DF927-6758-814D-420F-2AF08947E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2837B-C8FC-4158-BA3F-1D8CA6D13FE4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3100A-C06F-836C-5C2B-6509E1475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F40468-72A1-36CD-A433-6A34DF197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06836-F850-46C4-B610-524072D85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90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eveal/>
      </p:transition>
    </mc:Choice>
    <mc:Fallback xmlns="">
      <p:transition spd="slow" advClick="0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65A68-A6B3-DCB5-B512-D86B194BA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16EA44-E53A-9E29-EDC3-CE13541551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AA929E-A5DC-E235-1A16-6DA7555F1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2837B-C8FC-4158-BA3F-1D8CA6D13FE4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161789-6F39-E62B-8DE8-025D8158C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FCB92D-2F9A-0EAC-D622-87BB40EB3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06836-F850-46C4-B610-524072D85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54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eveal/>
      </p:transition>
    </mc:Choice>
    <mc:Fallback xmlns="">
      <p:transition spd="slow" advClick="0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8CA73-AB2E-9F1D-477D-E8B786A2B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D766D3-0351-63FF-FA27-49D8E17916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4E3134-CD3D-B3E2-933D-E07F264C3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2837B-C8FC-4158-BA3F-1D8CA6D13FE4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7E85B-CBD0-52CF-FDDA-441C42FE8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64B056-74FC-8114-1C10-736B2A5F3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06836-F850-46C4-B610-524072D85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90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eveal/>
      </p:transition>
    </mc:Choice>
    <mc:Fallback xmlns="">
      <p:transition spd="slow" advClick="0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528EE-9DA9-3C90-E4E7-A9260287A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95132A-BAC0-4036-7187-FA504028D2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BC413A-3784-072C-77D5-316181506A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650C84-137E-E4FB-BDEE-05CF7E8D8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2837B-C8FC-4158-BA3F-1D8CA6D13FE4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93FA0B-F059-9E6E-CCAA-E04BFEF5D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57F647-C175-9D1E-154E-5114A0273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06836-F850-46C4-B610-524072D85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42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eveal/>
      </p:transition>
    </mc:Choice>
    <mc:Fallback xmlns="">
      <p:transition spd="slow" advClick="0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1AB83-126C-2A2C-8E69-33BC56CEB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247CA2-3FE7-99BF-6BD3-0073DEE8E7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14E626-F058-B029-9AC7-A3EBB4D0AA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D4942B-6428-5DC7-0D19-A58DDA25A7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51E7D7-127E-15AB-5604-26FD47C951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18E4B3-980E-C94D-1654-CB9DDA04E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2837B-C8FC-4158-BA3F-1D8CA6D13FE4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4427B6-7962-E37C-60A4-E69315C34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43708B1-510B-7B51-C0BA-E4799B602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06836-F850-46C4-B610-524072D85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758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eveal/>
      </p:transition>
    </mc:Choice>
    <mc:Fallback xmlns="">
      <p:transition spd="slow" advClick="0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808A2-45A8-3E67-442C-8326353FC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3CF89A-A0A9-BB3A-FF6E-A7B2E0198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2837B-C8FC-4158-BA3F-1D8CA6D13FE4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29BDB6-092D-1D84-9206-A72686766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2ECC26-04B1-46EA-8243-12F3E927D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06836-F850-46C4-B610-524072D85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70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eveal/>
      </p:transition>
    </mc:Choice>
    <mc:Fallback xmlns="">
      <p:transition spd="slow" advClick="0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4F9B5C-02BA-41A6-4ED4-223D39172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2837B-C8FC-4158-BA3F-1D8CA6D13FE4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4C6A47-7F94-FF50-76C6-589411598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7F669-5DC4-10B3-411E-FA3F9506F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06836-F850-46C4-B610-524072D85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36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eveal/>
      </p:transition>
    </mc:Choice>
    <mc:Fallback xmlns="">
      <p:transition spd="slow" advClick="0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B8549-9824-88D5-ECA7-15D9F0585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A03805-2EC5-91C5-6234-0D86BFFFAB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361A1B-E305-DF34-1C56-40AD68ABE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20F389-E1D1-5900-492B-A9D88BCB6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2837B-C8FC-4158-BA3F-1D8CA6D13FE4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292D27-9FE3-A4CA-1589-B03A0456C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BCF7EE-5A18-C749-2E98-9100E6201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06836-F850-46C4-B610-524072D85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19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eveal/>
      </p:transition>
    </mc:Choice>
    <mc:Fallback xmlns="">
      <p:transition spd="slow" advClick="0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32D9F-563D-3798-B917-6FD571C6C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9B31B7E-2A83-369D-DBBE-1553846635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09EC7C-6A81-C82A-E63E-5C3C8535C2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91C243-0443-80DB-5A8D-F6DBB0C24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2837B-C8FC-4158-BA3F-1D8CA6D13FE4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C18E1D-73F6-8983-79DB-56C06F778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4B28DE-351D-0607-C015-1919853CD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06836-F850-46C4-B610-524072D85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11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eveal/>
      </p:transition>
    </mc:Choice>
    <mc:Fallback xmlns="">
      <p:transition spd="slow" advClick="0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83C10-1799-E113-339A-E564B1967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823FD8-7CFD-76F6-4C4D-3704EECC00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B73071-AB33-8CE7-A10B-1E08FBB83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2837B-C8FC-4158-BA3F-1D8CA6D13FE4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EB5D4B-5606-D881-5BDC-753B63330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64FE8B-EC7A-2716-F76C-D5E9EBC81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06836-F850-46C4-B610-524072D85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43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eveal/>
      </p:transition>
    </mc:Choice>
    <mc:Fallback xmlns="">
      <p:transition spd="slow" advClick="0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B1B18F-B6A0-9B91-A99E-BA917A21A1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44C686-C8A0-4902-FC08-51F8B5A4FB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B570ED-58EC-9250-A1CA-0B811D159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2837B-C8FC-4158-BA3F-1D8CA6D13FE4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FE040C-4AAA-4DC6-C042-0E8E17DB1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C67636-8F4C-DBF7-C6D9-44444E5FF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06836-F850-46C4-B610-524072D85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24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eveal/>
      </p:transition>
    </mc:Choice>
    <mc:Fallback xmlns="">
      <p:transition spd="slow" advClick="0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257DF5-41C9-8581-1DD0-A9AEFCA70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CCF2F9-60E0-279E-13FB-6957D5860C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A2427F-4039-771A-0CAB-739ED0DD42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2837B-C8FC-4158-BA3F-1D8CA6D13FE4}" type="datetimeFigureOut">
              <a:rPr lang="en-GB" smtClean="0"/>
              <a:t>18/07/2023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47FE77-1355-4AC0-27BB-6C3B848916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3E0D9B-AECC-8927-B4BF-4860534E37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206836-F850-46C4-B610-524072D85D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8655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14:reveal/>
      </p:transition>
    </mc:Choice>
    <mc:Fallback xmlns="">
      <p:transition spd="slow" advClick="0" advTm="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F9E8E-0BE3-E2C3-C78D-2D7CAA7463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60908"/>
            <a:ext cx="9144000" cy="1662401"/>
          </a:xfrm>
        </p:spPr>
        <p:txBody>
          <a:bodyPr>
            <a:normAutofit/>
          </a:bodyPr>
          <a:lstStyle/>
          <a:p>
            <a:r>
              <a:rPr lang="en-GB" sz="8800" dirty="0"/>
              <a:t>GUYS AND DOLLS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997659-7F11-783D-BDC6-885379D29056}"/>
              </a:ext>
            </a:extLst>
          </p:cNvPr>
          <p:cNvSpPr txBox="1"/>
          <p:nvPr/>
        </p:nvSpPr>
        <p:spPr>
          <a:xfrm>
            <a:off x="4682838" y="3713019"/>
            <a:ext cx="24938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+mj-lt"/>
              </a:rPr>
              <a:t>1999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977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7336"/>
    </mc:Choice>
    <mc:Fallback xmlns="">
      <p:transition advClick="0" advTm="733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6E32F68D-EAA3-C3C2-306C-DFFF7532F1C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677" y="0"/>
            <a:ext cx="51435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9A80A4-4F81-FE67-E44E-14BAA7DF88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8733" y="1960417"/>
            <a:ext cx="3932237" cy="3811588"/>
          </a:xfrm>
        </p:spPr>
        <p:txBody>
          <a:bodyPr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6600" dirty="0">
                <a:latin typeface="+mj-lt"/>
              </a:rPr>
              <a:t>Adelaide</a:t>
            </a:r>
          </a:p>
        </p:txBody>
      </p:sp>
    </p:spTree>
    <p:extLst>
      <p:ext uri="{BB962C8B-B14F-4D97-AF65-F5344CB8AC3E}">
        <p14:creationId xmlns:p14="http://schemas.microsoft.com/office/powerpoint/2010/main" val="194665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762E2B37-DA8D-751B-C55A-5EA5175F880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299" y="-1"/>
            <a:ext cx="5143501" cy="6858001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E4C8B3-33EA-FE20-38BA-15CCAC091F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20564" y="1523205"/>
            <a:ext cx="3932237" cy="3811588"/>
          </a:xfrm>
        </p:spPr>
        <p:txBody>
          <a:bodyPr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6600" dirty="0">
                <a:latin typeface="+mj-lt"/>
              </a:rPr>
              <a:t>Benny</a:t>
            </a:r>
          </a:p>
        </p:txBody>
      </p:sp>
    </p:spTree>
    <p:extLst>
      <p:ext uri="{BB962C8B-B14F-4D97-AF65-F5344CB8AC3E}">
        <p14:creationId xmlns:p14="http://schemas.microsoft.com/office/powerpoint/2010/main" val="4381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DCFFF410-77CE-424D-BAA1-43BB36EC3FD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400" y="0"/>
            <a:ext cx="51435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6733FA-65D9-12CB-54D1-D0C75A8A67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09061" y="1575406"/>
            <a:ext cx="3932237" cy="3811588"/>
          </a:xfrm>
        </p:spPr>
        <p:txBody>
          <a:bodyPr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6000" dirty="0">
                <a:latin typeface="+mj-lt"/>
              </a:rPr>
              <a:t>Sister Sarah</a:t>
            </a:r>
          </a:p>
        </p:txBody>
      </p:sp>
    </p:spTree>
    <p:extLst>
      <p:ext uri="{BB962C8B-B14F-4D97-AF65-F5344CB8AC3E}">
        <p14:creationId xmlns:p14="http://schemas.microsoft.com/office/powerpoint/2010/main" val="408491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376EFCAA-018B-6737-6CC7-0187B2442A8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291" y="0"/>
            <a:ext cx="51435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0A3594-F39E-9887-A748-D64BE8F621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19897" y="1766454"/>
            <a:ext cx="3932237" cy="3811588"/>
          </a:xfrm>
        </p:spPr>
        <p:txBody>
          <a:bodyPr/>
          <a:lstStyle/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6000" dirty="0">
                <a:latin typeface="+mj-lt"/>
              </a:rPr>
              <a:t>Sky</a:t>
            </a:r>
          </a:p>
          <a:p>
            <a:pPr algn="ctr"/>
            <a:r>
              <a:rPr lang="en-GB" sz="6000" dirty="0">
                <a:latin typeface="+mj-lt"/>
              </a:rPr>
              <a:t>Masterson</a:t>
            </a:r>
          </a:p>
        </p:txBody>
      </p:sp>
    </p:spTree>
    <p:extLst>
      <p:ext uri="{BB962C8B-B14F-4D97-AF65-F5344CB8AC3E}">
        <p14:creationId xmlns:p14="http://schemas.microsoft.com/office/powerpoint/2010/main" val="263375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D3DD6A5-6E60-5727-3E9E-B60D456BDF6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739" y="0"/>
            <a:ext cx="4187537" cy="5583382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8ACE99D-1120-22BE-D5C9-EB37470BBF2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725" y="0"/>
            <a:ext cx="4187536" cy="5583382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2543D0E-CAA7-F1D2-10F1-B744A37CD80A}"/>
              </a:ext>
            </a:extLst>
          </p:cNvPr>
          <p:cNvSpPr txBox="1"/>
          <p:nvPr/>
        </p:nvSpPr>
        <p:spPr>
          <a:xfrm>
            <a:off x="1217739" y="5611957"/>
            <a:ext cx="41875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Nathan Detroit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13E9C0-5845-9128-415B-4D7834110945}"/>
              </a:ext>
            </a:extLst>
          </p:cNvPr>
          <p:cNvSpPr txBox="1"/>
          <p:nvPr/>
        </p:nvSpPr>
        <p:spPr>
          <a:xfrm>
            <a:off x="6786725" y="5640532"/>
            <a:ext cx="4187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Nicely-Nicely</a:t>
            </a:r>
          </a:p>
        </p:txBody>
      </p:sp>
    </p:spTree>
    <p:extLst>
      <p:ext uri="{BB962C8B-B14F-4D97-AF65-F5344CB8AC3E}">
        <p14:creationId xmlns:p14="http://schemas.microsoft.com/office/powerpoint/2010/main" val="68917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144921D-3625-B26C-1340-0AECFDB4308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278" y="0"/>
            <a:ext cx="4200524" cy="5600700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943E462B-DE03-6DDE-AAE7-24D669B82CE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200" y="0"/>
            <a:ext cx="4200524" cy="5600700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E3F3C5D-A8A6-431A-0D66-66443AE0996A}"/>
              </a:ext>
            </a:extLst>
          </p:cNvPr>
          <p:cNvSpPr txBox="1"/>
          <p:nvPr/>
        </p:nvSpPr>
        <p:spPr>
          <a:xfrm>
            <a:off x="1588890" y="5643562"/>
            <a:ext cx="3543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err="1">
                <a:latin typeface="+mj-lt"/>
              </a:rPr>
              <a:t>Arvide</a:t>
            </a:r>
            <a:endParaRPr lang="en-GB" sz="4800" dirty="0"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0F69F9-EB46-8E05-D18B-5888CE89D34C}"/>
              </a:ext>
            </a:extLst>
          </p:cNvPr>
          <p:cNvSpPr txBox="1"/>
          <p:nvPr/>
        </p:nvSpPr>
        <p:spPr>
          <a:xfrm>
            <a:off x="6731200" y="5643562"/>
            <a:ext cx="42005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Lt. Brannigan</a:t>
            </a:r>
          </a:p>
        </p:txBody>
      </p:sp>
    </p:spTree>
    <p:extLst>
      <p:ext uri="{BB962C8B-B14F-4D97-AF65-F5344CB8AC3E}">
        <p14:creationId xmlns:p14="http://schemas.microsoft.com/office/powerpoint/2010/main" val="385335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6D15CEA-0318-1785-5A89-7CA89749B5F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129" y="0"/>
            <a:ext cx="4146947" cy="5529263"/>
          </a:xfr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4D23FD7-985B-FDD1-2899-B2FF1CD9188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926" y="0"/>
            <a:ext cx="4146946" cy="5529262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FDB0C07-0165-C0B6-C32E-3CF5E130DF35}"/>
              </a:ext>
            </a:extLst>
          </p:cNvPr>
          <p:cNvSpPr txBox="1"/>
          <p:nvPr/>
        </p:nvSpPr>
        <p:spPr>
          <a:xfrm>
            <a:off x="1343025" y="5613827"/>
            <a:ext cx="38719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Rusty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464832-5435-518B-E98A-7C7519A44C5B}"/>
              </a:ext>
            </a:extLst>
          </p:cNvPr>
          <p:cNvSpPr txBox="1"/>
          <p:nvPr/>
        </p:nvSpPr>
        <p:spPr>
          <a:xfrm>
            <a:off x="7029450" y="5612666"/>
            <a:ext cx="38195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+mj-lt"/>
              </a:rPr>
              <a:t>Big </a:t>
            </a:r>
            <a:r>
              <a:rPr lang="en-GB" sz="4800" dirty="0" err="1">
                <a:latin typeface="+mj-lt"/>
              </a:rPr>
              <a:t>Jule</a:t>
            </a:r>
            <a:endParaRPr lang="en-GB" sz="4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2830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A5C18-8B78-C5A2-04CC-C9A5460FB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38" y="365125"/>
            <a:ext cx="2743200" cy="5894359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Sky</a:t>
            </a:r>
            <a:br>
              <a:rPr lang="en-GB" sz="5400" dirty="0"/>
            </a:br>
            <a:r>
              <a:rPr lang="en-GB" sz="5400" dirty="0"/>
              <a:t>&amp;</a:t>
            </a:r>
            <a:br>
              <a:rPr lang="en-GB" sz="5400" dirty="0"/>
            </a:br>
            <a:r>
              <a:rPr lang="en-GB" sz="5400" dirty="0"/>
              <a:t>Sarah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3867206-2D8E-7D8F-D096-1F89EEAC0B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47" r="13081"/>
          <a:stretch/>
        </p:blipFill>
        <p:spPr>
          <a:xfrm>
            <a:off x="3103658" y="0"/>
            <a:ext cx="9030872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215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7920F-1DDD-BA9E-FC20-9E80FFAB97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52" y="365125"/>
            <a:ext cx="3061561" cy="6052300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The</a:t>
            </a:r>
            <a:br>
              <a:rPr lang="en-GB" sz="5400" dirty="0"/>
            </a:br>
            <a:r>
              <a:rPr lang="en-GB" sz="5400" dirty="0"/>
              <a:t>Hot Box</a:t>
            </a:r>
            <a:br>
              <a:rPr lang="en-GB" sz="5400" dirty="0"/>
            </a:br>
            <a:r>
              <a:rPr lang="en-GB" sz="5400" dirty="0"/>
              <a:t>Ladies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0B1B2EE0-24FD-FE04-75D0-7B9575738E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6" r="12942"/>
          <a:stretch/>
        </p:blipFill>
        <p:spPr>
          <a:xfrm>
            <a:off x="3090013" y="0"/>
            <a:ext cx="9073536" cy="685800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3378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0B31F-6400-4263-54E9-1A55BD71D0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433" y="365125"/>
            <a:ext cx="1731887" cy="6019050"/>
          </a:xfrm>
        </p:spPr>
        <p:txBody>
          <a:bodyPr>
            <a:normAutofit/>
          </a:bodyPr>
          <a:lstStyle/>
          <a:p>
            <a:pPr algn="ctr"/>
            <a:r>
              <a:rPr lang="en-GB" sz="4800" dirty="0"/>
              <a:t>Sarah</a:t>
            </a:r>
            <a:br>
              <a:rPr lang="en-GB" sz="4800" dirty="0"/>
            </a:br>
            <a:r>
              <a:rPr lang="en-GB" sz="4800" dirty="0"/>
              <a:t>&amp;</a:t>
            </a:r>
            <a:br>
              <a:rPr lang="en-GB" sz="4800" dirty="0"/>
            </a:br>
            <a:r>
              <a:rPr lang="en-GB" sz="4800" dirty="0"/>
              <a:t>Sky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09C8836-F771-BC2A-1306-BB6E176E2E7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15" r="12673" b="11137"/>
          <a:stretch/>
        </p:blipFill>
        <p:spPr>
          <a:xfrm>
            <a:off x="1938320" y="0"/>
            <a:ext cx="1030539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32312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EA120-E7AC-CB7A-A070-AE07427EC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163" y="6400800"/>
            <a:ext cx="11844337" cy="285750"/>
          </a:xfrm>
        </p:spPr>
        <p:txBody>
          <a:bodyPr>
            <a:noAutofit/>
          </a:bodyPr>
          <a:lstStyle/>
          <a:p>
            <a:pPr algn="ctr"/>
            <a:r>
              <a:rPr lang="en-GB" sz="4800" dirty="0"/>
              <a:t>Nathan, Nicely-Nicely &amp; Harry the Horse</a:t>
            </a:r>
            <a:br>
              <a:rPr lang="en-GB" sz="4800" dirty="0"/>
            </a:br>
            <a:endParaRPr lang="en-GB" sz="4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146497-4886-94F5-E495-F00BAEEC29F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1295399" y="0"/>
            <a:ext cx="9601201" cy="57836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405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B9F2A-A8FE-63B4-7629-699122709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822" y="5957888"/>
            <a:ext cx="11489228" cy="757236"/>
          </a:xfrm>
        </p:spPr>
        <p:txBody>
          <a:bodyPr>
            <a:normAutofit/>
          </a:bodyPr>
          <a:lstStyle/>
          <a:p>
            <a:pPr algn="ctr"/>
            <a:r>
              <a:rPr lang="en-GB" sz="4800" dirty="0"/>
              <a:t>The Save-A-Soul Mission Hall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48CE379-0604-3CCC-1419-FCB4840105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64" y="357188"/>
            <a:ext cx="11827872" cy="533342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4979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6B972-E6E4-810A-B8E6-BBDB47408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501" y="6229350"/>
            <a:ext cx="12058996" cy="479396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300" dirty="0"/>
              <a:t>The Guys Gamble in the Sewers</a:t>
            </a:r>
            <a:r>
              <a:rPr lang="en-GB" sz="3600" dirty="0"/>
              <a:t/>
            </a:r>
            <a:br>
              <a:rPr lang="en-GB" sz="3600" dirty="0"/>
            </a:br>
            <a:endParaRPr lang="en-GB" sz="3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BFD6B33-63DE-B7A5-E719-79215446BD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864" y="0"/>
            <a:ext cx="10446271" cy="579812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2957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CED81-3D0C-D778-9527-7696F253C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50" y="365125"/>
            <a:ext cx="2314575" cy="6099602"/>
          </a:xfrm>
        </p:spPr>
        <p:txBody>
          <a:bodyPr>
            <a:normAutofit/>
          </a:bodyPr>
          <a:lstStyle/>
          <a:p>
            <a:pPr algn="ctr"/>
            <a:r>
              <a:rPr lang="en-GB" sz="4800" dirty="0"/>
              <a:t>Sarah</a:t>
            </a:r>
            <a:br>
              <a:rPr lang="en-GB" sz="4800" dirty="0"/>
            </a:br>
            <a:r>
              <a:rPr lang="en-GB" sz="4800" dirty="0"/>
              <a:t>in</a:t>
            </a:r>
            <a:br>
              <a:rPr lang="en-GB" sz="4800" dirty="0"/>
            </a:br>
            <a:r>
              <a:rPr lang="en-GB" sz="4800" dirty="0"/>
              <a:t>Havana</a:t>
            </a:r>
            <a:r>
              <a:rPr lang="en-GB" sz="3600" dirty="0"/>
              <a:t/>
            </a:r>
            <a:br>
              <a:rPr lang="en-GB" sz="3600" dirty="0"/>
            </a:br>
            <a:endParaRPr lang="en-GB" sz="3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1814835-AE96-1353-74E0-E33C2273AC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638" y="0"/>
            <a:ext cx="7927849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5557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516FC-1458-7C5B-25A7-116DCB97B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464" y="365125"/>
            <a:ext cx="2928936" cy="6085551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The</a:t>
            </a:r>
            <a:br>
              <a:rPr lang="en-GB" sz="5400" dirty="0"/>
            </a:br>
            <a:r>
              <a:rPr lang="en-GB" sz="5400" dirty="0"/>
              <a:t>Cast</a:t>
            </a:r>
            <a:r>
              <a:rPr lang="en-GB" sz="3600" dirty="0"/>
              <a:t/>
            </a:r>
            <a:br>
              <a:rPr lang="en-GB" sz="3600" dirty="0"/>
            </a:br>
            <a:endParaRPr lang="en-GB" sz="3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6EF8033-6020-0C52-8464-94A26ACCB92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9" r="15410" b="1917"/>
          <a:stretch/>
        </p:blipFill>
        <p:spPr>
          <a:xfrm>
            <a:off x="3483453" y="0"/>
            <a:ext cx="8656572" cy="68579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805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A53DC-135D-BCEB-7E54-DF8BED5FA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888" y="365125"/>
            <a:ext cx="2357437" cy="5935922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The</a:t>
            </a:r>
            <a:br>
              <a:rPr lang="en-GB" sz="5400" dirty="0"/>
            </a:br>
            <a:r>
              <a:rPr lang="en-GB" sz="5400" dirty="0"/>
              <a:t>Cast</a:t>
            </a:r>
            <a:r>
              <a:rPr lang="en-GB" sz="3600" dirty="0"/>
              <a:t/>
            </a:r>
            <a:br>
              <a:rPr lang="en-GB" sz="3600" dirty="0"/>
            </a:br>
            <a:endParaRPr lang="en-GB" sz="3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CFA14E-245B-D3A8-863C-97C0479D17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0176" y="0"/>
            <a:ext cx="9361824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451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A53AC-B973-DA5E-E217-F18A07279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655" y="365125"/>
            <a:ext cx="2343149" cy="6127750"/>
          </a:xfrm>
        </p:spPr>
        <p:txBody>
          <a:bodyPr>
            <a:normAutofit/>
          </a:bodyPr>
          <a:lstStyle/>
          <a:p>
            <a:pPr algn="ctr"/>
            <a:r>
              <a:rPr lang="en-GB" sz="5400" dirty="0"/>
              <a:t>The</a:t>
            </a:r>
            <a:br>
              <a:rPr lang="en-GB" sz="5400" dirty="0"/>
            </a:br>
            <a:r>
              <a:rPr lang="en-GB" sz="5400" dirty="0"/>
              <a:t>Cast</a:t>
            </a:r>
            <a:r>
              <a:rPr lang="en-GB" sz="3600" dirty="0"/>
              <a:t/>
            </a:r>
            <a:br>
              <a:rPr lang="en-GB" sz="3600" dirty="0"/>
            </a:br>
            <a:endParaRPr lang="en-GB" sz="36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20828A-7D92-A388-8593-C85B5B0CCD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9804" y="0"/>
            <a:ext cx="9355541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6356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C59BD2-34D2-59AB-A026-656BEF025AD9}"/>
              </a:ext>
            </a:extLst>
          </p:cNvPr>
          <p:cNvSpPr txBox="1"/>
          <p:nvPr/>
        </p:nvSpPr>
        <p:spPr>
          <a:xfrm>
            <a:off x="2389414" y="1387929"/>
            <a:ext cx="74131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latin typeface="+mj-lt"/>
              </a:rPr>
              <a:t>GUYS &amp; DOLLS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74D7C7-30A9-C71F-224C-55AE9D03DF48}"/>
              </a:ext>
            </a:extLst>
          </p:cNvPr>
          <p:cNvSpPr txBox="1"/>
          <p:nvPr/>
        </p:nvSpPr>
        <p:spPr>
          <a:xfrm>
            <a:off x="4735285" y="3849310"/>
            <a:ext cx="248194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+mj-lt"/>
              </a:rPr>
              <a:t>2010</a:t>
            </a:r>
          </a:p>
        </p:txBody>
      </p:sp>
    </p:spTree>
    <p:extLst>
      <p:ext uri="{BB962C8B-B14F-4D97-AF65-F5344CB8AC3E}">
        <p14:creationId xmlns:p14="http://schemas.microsoft.com/office/powerpoint/2010/main" val="191045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C2E43-5C86-D439-43F2-8304AFC0C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8985" y="5910943"/>
            <a:ext cx="4474029" cy="783771"/>
          </a:xfrm>
        </p:spPr>
        <p:txBody>
          <a:bodyPr>
            <a:noAutofit/>
          </a:bodyPr>
          <a:lstStyle/>
          <a:p>
            <a:pPr algn="ctr"/>
            <a:r>
              <a:rPr lang="en-GB" sz="6000" dirty="0"/>
              <a:t>Times Square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F8E656A-A687-CEE7-E6FD-A73842A7EA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253" y="-48986"/>
            <a:ext cx="11069494" cy="57966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963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51A21-DBEB-538F-2546-25F1CF0D2F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262" y="5992585"/>
            <a:ext cx="11356967" cy="734785"/>
          </a:xfrm>
        </p:spPr>
        <p:txBody>
          <a:bodyPr>
            <a:noAutofit/>
          </a:bodyPr>
          <a:lstStyle/>
          <a:p>
            <a:pPr algn="ctr"/>
            <a:r>
              <a:rPr lang="en-GB" sz="6000" dirty="0"/>
              <a:t>The Mission House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8BDA761-88D5-11E0-A2A8-91FE1C95FD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642" y="0"/>
            <a:ext cx="10626206" cy="58619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823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5A790-CB25-EF65-8B6C-EAB49FBDB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6670" y="5976257"/>
            <a:ext cx="10009415" cy="881742"/>
          </a:xfrm>
        </p:spPr>
        <p:txBody>
          <a:bodyPr>
            <a:noAutofit/>
          </a:bodyPr>
          <a:lstStyle/>
          <a:p>
            <a:pPr algn="ctr"/>
            <a:r>
              <a:rPr lang="en-GB" sz="6000" dirty="0"/>
              <a:t>The Hot Box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710AF9-7CE3-BD7B-7EE8-3A3D76CDF9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186" y="11741"/>
            <a:ext cx="11199610" cy="599821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5737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50C18-5C5D-ACCB-87A9-42C6B4ED75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1357" y="6025242"/>
            <a:ext cx="10058400" cy="718457"/>
          </a:xfrm>
        </p:spPr>
        <p:txBody>
          <a:bodyPr>
            <a:noAutofit/>
          </a:bodyPr>
          <a:lstStyle/>
          <a:p>
            <a:pPr algn="ctr"/>
            <a:r>
              <a:rPr lang="en-GB" sz="6000" dirty="0"/>
              <a:t>Havana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FD85C1E-6409-3E36-158B-D9F3D0BD3C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827" y="-1"/>
            <a:ext cx="11396283" cy="57639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3722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7B6EF8-7145-24B0-749F-29995E413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389" y="5959929"/>
            <a:ext cx="11175867" cy="898070"/>
          </a:xfrm>
        </p:spPr>
        <p:txBody>
          <a:bodyPr>
            <a:noAutofit/>
          </a:bodyPr>
          <a:lstStyle/>
          <a:p>
            <a:pPr algn="ctr"/>
            <a:r>
              <a:rPr lang="en-GB" sz="6000" dirty="0"/>
              <a:t>The Sewers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82BBDD8-808C-B259-AF99-3EFFB658AF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8092" y="0"/>
            <a:ext cx="9806074" cy="58129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6848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6A6F-3D55-DCAE-F459-0A3626426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155871"/>
            <a:ext cx="10526486" cy="702128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dirty="0"/>
              <a:t>New York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7CDD957-BC2E-0DC5-1873-ACA92E148D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916"/>
          <a:stretch/>
        </p:blipFill>
        <p:spPr>
          <a:xfrm>
            <a:off x="1410546" y="0"/>
            <a:ext cx="9370907" cy="60415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089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65B71B-6F66-E10C-2885-754841FE8C1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7" r="13333"/>
          <a:stretch/>
        </p:blipFill>
        <p:spPr>
          <a:xfrm rot="5400000">
            <a:off x="208813" y="590515"/>
            <a:ext cx="5943603" cy="47625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D93A70C-01BF-94E2-F429-00879A3195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3" r="12933"/>
          <a:stretch/>
        </p:blipFill>
        <p:spPr>
          <a:xfrm rot="5400000">
            <a:off x="6027356" y="602743"/>
            <a:ext cx="5943603" cy="47381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4A8C84A-C13C-8CA6-7D92-DA1BFDBA1C67}"/>
              </a:ext>
            </a:extLst>
          </p:cNvPr>
          <p:cNvSpPr txBox="1"/>
          <p:nvPr/>
        </p:nvSpPr>
        <p:spPr>
          <a:xfrm>
            <a:off x="1250910" y="6041333"/>
            <a:ext cx="39351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+mj-lt"/>
              </a:rPr>
              <a:t>Nathan Detroit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4A4CF7-2256-8709-C91A-E3E33E2D15F1}"/>
              </a:ext>
            </a:extLst>
          </p:cNvPr>
          <p:cNvSpPr txBox="1"/>
          <p:nvPr/>
        </p:nvSpPr>
        <p:spPr>
          <a:xfrm>
            <a:off x="7290100" y="6088559"/>
            <a:ext cx="34181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+mj-lt"/>
              </a:rPr>
              <a:t>Miss Adelaide</a:t>
            </a:r>
          </a:p>
        </p:txBody>
      </p:sp>
    </p:spTree>
    <p:extLst>
      <p:ext uri="{BB962C8B-B14F-4D97-AF65-F5344CB8AC3E}">
        <p14:creationId xmlns:p14="http://schemas.microsoft.com/office/powerpoint/2010/main" val="134527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75FBA5-4FAA-FB50-609E-9F8EDCB218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381" b="2061"/>
          <a:stretch/>
        </p:blipFill>
        <p:spPr>
          <a:xfrm rot="5400000">
            <a:off x="639532" y="568781"/>
            <a:ext cx="6008920" cy="49040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52BDA8-64CE-2643-5C09-06CEDEB8132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3" r="12303"/>
          <a:stretch/>
        </p:blipFill>
        <p:spPr>
          <a:xfrm rot="5400000">
            <a:off x="5993185" y="663453"/>
            <a:ext cx="6008919" cy="46820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12666DD-1C95-B180-4595-DD4AE67173E7}"/>
              </a:ext>
            </a:extLst>
          </p:cNvPr>
          <p:cNvSpPr txBox="1"/>
          <p:nvPr/>
        </p:nvSpPr>
        <p:spPr>
          <a:xfrm>
            <a:off x="1627413" y="6025248"/>
            <a:ext cx="37392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+mj-lt"/>
              </a:rPr>
              <a:t>Sky Masterson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E2ECAB-49A6-41CC-FFB3-FB1E6A512260}"/>
              </a:ext>
            </a:extLst>
          </p:cNvPr>
          <p:cNvSpPr txBox="1"/>
          <p:nvPr/>
        </p:nvSpPr>
        <p:spPr>
          <a:xfrm>
            <a:off x="7479086" y="6025248"/>
            <a:ext cx="30371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+mj-lt"/>
              </a:rPr>
              <a:t>Sister Sarah</a:t>
            </a:r>
          </a:p>
        </p:txBody>
      </p:sp>
    </p:spTree>
    <p:extLst>
      <p:ext uri="{BB962C8B-B14F-4D97-AF65-F5344CB8AC3E}">
        <p14:creationId xmlns:p14="http://schemas.microsoft.com/office/powerpoint/2010/main" val="102909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319BAA-73B0-692E-9B4F-13AAEA9CA8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93"/>
          <a:stretch/>
        </p:blipFill>
        <p:spPr>
          <a:xfrm rot="16200000">
            <a:off x="395127" y="445984"/>
            <a:ext cx="5918921" cy="50110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CED6F4-D32E-953F-34C3-91FEDB6B46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49" r="957"/>
          <a:stretch/>
        </p:blipFill>
        <p:spPr>
          <a:xfrm rot="16200000">
            <a:off x="5974747" y="477996"/>
            <a:ext cx="5918922" cy="494696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92F9739-2531-A97A-0287-B71A30A8BE36}"/>
              </a:ext>
            </a:extLst>
          </p:cNvPr>
          <p:cNvSpPr txBox="1"/>
          <p:nvPr/>
        </p:nvSpPr>
        <p:spPr>
          <a:xfrm>
            <a:off x="473529" y="5959927"/>
            <a:ext cx="550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+mj-lt"/>
              </a:rPr>
              <a:t>Nicely-Nicely Johnson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D03FFF-78CA-EA6E-37FF-F4285EE27607}"/>
              </a:ext>
            </a:extLst>
          </p:cNvPr>
          <p:cNvSpPr txBox="1"/>
          <p:nvPr/>
        </p:nvSpPr>
        <p:spPr>
          <a:xfrm>
            <a:off x="6612536" y="5959927"/>
            <a:ext cx="47951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+mj-lt"/>
              </a:rPr>
              <a:t>Benny </a:t>
            </a:r>
            <a:r>
              <a:rPr lang="en-GB" sz="4800" dirty="0" err="1">
                <a:latin typeface="+mj-lt"/>
              </a:rPr>
              <a:t>Southstreet</a:t>
            </a:r>
            <a:endParaRPr lang="en-GB" sz="4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43255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2944E2-09A9-BEAA-7CDF-DEEFF064A4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6" r="11669"/>
          <a:stretch/>
        </p:blipFill>
        <p:spPr>
          <a:xfrm rot="5400000">
            <a:off x="6014278" y="422003"/>
            <a:ext cx="5894614" cy="51812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A245B7-6BCB-BB21-0FBE-5EB69D107AE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99"/>
          <a:stretch/>
        </p:blipFill>
        <p:spPr>
          <a:xfrm rot="5400000">
            <a:off x="473279" y="280818"/>
            <a:ext cx="5894614" cy="53329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D2CA26-F6AD-2D3B-09A6-C26DCD1F0EFB}"/>
              </a:ext>
            </a:extLst>
          </p:cNvPr>
          <p:cNvSpPr txBox="1"/>
          <p:nvPr/>
        </p:nvSpPr>
        <p:spPr>
          <a:xfrm>
            <a:off x="2481693" y="5959928"/>
            <a:ext cx="20413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+mj-lt"/>
              </a:rPr>
              <a:t>Big </a:t>
            </a:r>
            <a:r>
              <a:rPr lang="en-GB" sz="4800" dirty="0" err="1">
                <a:latin typeface="+mj-lt"/>
              </a:rPr>
              <a:t>Jule</a:t>
            </a:r>
            <a:endParaRPr lang="en-GB" sz="4800" dirty="0">
              <a:latin typeface="+mj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D07144-137C-E857-69C9-8A227BF98212}"/>
              </a:ext>
            </a:extLst>
          </p:cNvPr>
          <p:cNvSpPr txBox="1"/>
          <p:nvPr/>
        </p:nvSpPr>
        <p:spPr>
          <a:xfrm>
            <a:off x="7237520" y="5959927"/>
            <a:ext cx="34481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+mj-lt"/>
              </a:rPr>
              <a:t>Rusty Charlie</a:t>
            </a:r>
          </a:p>
        </p:txBody>
      </p:sp>
    </p:spTree>
    <p:extLst>
      <p:ext uri="{BB962C8B-B14F-4D97-AF65-F5344CB8AC3E}">
        <p14:creationId xmlns:p14="http://schemas.microsoft.com/office/powerpoint/2010/main" val="129513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B9A818-759A-08DF-7406-FE0F2A0257E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59"/>
          <a:stretch/>
        </p:blipFill>
        <p:spPr>
          <a:xfrm rot="5400000">
            <a:off x="-332765" y="1776804"/>
            <a:ext cx="4568969" cy="39279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1923E17-5482-A9EC-86C1-EA40F895852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46"/>
          <a:stretch/>
        </p:blipFill>
        <p:spPr>
          <a:xfrm rot="5400000">
            <a:off x="3598745" y="291083"/>
            <a:ext cx="4954593" cy="437242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709550-A8FD-9311-69F1-0E8CBA21E62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827"/>
          <a:stretch/>
        </p:blipFill>
        <p:spPr>
          <a:xfrm rot="5400000">
            <a:off x="8081417" y="1767707"/>
            <a:ext cx="4319101" cy="390206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FC0A50F-327B-B9E9-AFDA-6806B7769748}"/>
              </a:ext>
            </a:extLst>
          </p:cNvPr>
          <p:cNvSpPr txBox="1"/>
          <p:nvPr/>
        </p:nvSpPr>
        <p:spPr>
          <a:xfrm>
            <a:off x="53524" y="6025243"/>
            <a:ext cx="38898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+mj-lt"/>
              </a:rPr>
              <a:t>Harry the Horse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1A0DB3-F752-0ECC-2438-6CDAF355E278}"/>
              </a:ext>
            </a:extLst>
          </p:cNvPr>
          <p:cNvSpPr txBox="1"/>
          <p:nvPr/>
        </p:nvSpPr>
        <p:spPr>
          <a:xfrm>
            <a:off x="4512583" y="4961629"/>
            <a:ext cx="31269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+mj-lt"/>
              </a:rPr>
              <a:t>Lt. Brannigan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05185D-FB89-E5C9-D183-AB25066165CE}"/>
              </a:ext>
            </a:extLst>
          </p:cNvPr>
          <p:cNvSpPr txBox="1"/>
          <p:nvPr/>
        </p:nvSpPr>
        <p:spPr>
          <a:xfrm>
            <a:off x="8706081" y="6025243"/>
            <a:ext cx="30697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+mj-lt"/>
              </a:rPr>
              <a:t>Angie the Ox</a:t>
            </a:r>
          </a:p>
        </p:txBody>
      </p:sp>
    </p:spTree>
    <p:extLst>
      <p:ext uri="{BB962C8B-B14F-4D97-AF65-F5344CB8AC3E}">
        <p14:creationId xmlns:p14="http://schemas.microsoft.com/office/powerpoint/2010/main" val="347084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AD602E-59DE-5581-5F35-13A3BB09A30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61" r="2168"/>
          <a:stretch/>
        </p:blipFill>
        <p:spPr>
          <a:xfrm rot="16200000">
            <a:off x="516363" y="375856"/>
            <a:ext cx="5731330" cy="49796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15F972A-D2DD-4994-B088-1C897F76A88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4"/>
          <a:stretch/>
        </p:blipFill>
        <p:spPr>
          <a:xfrm rot="16200000">
            <a:off x="5934617" y="442394"/>
            <a:ext cx="5861958" cy="49771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C6F5752-C75E-43EF-02EF-6F3B3B49EA6A}"/>
              </a:ext>
            </a:extLst>
          </p:cNvPr>
          <p:cNvSpPr txBox="1"/>
          <p:nvPr/>
        </p:nvSpPr>
        <p:spPr>
          <a:xfrm>
            <a:off x="1310313" y="5861957"/>
            <a:ext cx="41434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err="1">
                <a:latin typeface="+mj-lt"/>
              </a:rPr>
              <a:t>Arvide</a:t>
            </a:r>
            <a:r>
              <a:rPr lang="en-GB" sz="4400" dirty="0">
                <a:latin typeface="+mj-lt"/>
              </a:rPr>
              <a:t> Abernathy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F7BF396-8220-42F2-7A25-D1AA6491DC23}"/>
              </a:ext>
            </a:extLst>
          </p:cNvPr>
          <p:cNvSpPr txBox="1"/>
          <p:nvPr/>
        </p:nvSpPr>
        <p:spPr>
          <a:xfrm>
            <a:off x="5814989" y="5861956"/>
            <a:ext cx="63770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+mj-lt"/>
              </a:rPr>
              <a:t>General Matilda Cartwright</a:t>
            </a:r>
          </a:p>
        </p:txBody>
      </p:sp>
    </p:spTree>
    <p:extLst>
      <p:ext uri="{BB962C8B-B14F-4D97-AF65-F5344CB8AC3E}">
        <p14:creationId xmlns:p14="http://schemas.microsoft.com/office/powerpoint/2010/main" val="82152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093C6A-ED75-74C2-3E46-E679933CA7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4" r="2615"/>
          <a:stretch/>
        </p:blipFill>
        <p:spPr>
          <a:xfrm rot="16200000">
            <a:off x="3034393" y="-1724737"/>
            <a:ext cx="6123216" cy="957268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710469B-DB4D-AE28-7E41-F6A2CC6C69E7}"/>
              </a:ext>
            </a:extLst>
          </p:cNvPr>
          <p:cNvSpPr txBox="1"/>
          <p:nvPr/>
        </p:nvSpPr>
        <p:spPr>
          <a:xfrm>
            <a:off x="2373086" y="6027003"/>
            <a:ext cx="7445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+mj-lt"/>
              </a:rPr>
              <a:t>Agatha &amp; The Mission Singers</a:t>
            </a:r>
          </a:p>
        </p:txBody>
      </p:sp>
    </p:spTree>
    <p:extLst>
      <p:ext uri="{BB962C8B-B14F-4D97-AF65-F5344CB8AC3E}">
        <p14:creationId xmlns:p14="http://schemas.microsoft.com/office/powerpoint/2010/main" val="266561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765639-685E-7B35-8E69-004420A3EE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68" r="3343"/>
          <a:stretch/>
        </p:blipFill>
        <p:spPr>
          <a:xfrm rot="16200000">
            <a:off x="3124199" y="-1817250"/>
            <a:ext cx="5943601" cy="957810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C685E4-C0C8-ACB1-ED8B-2614235B40B5}"/>
              </a:ext>
            </a:extLst>
          </p:cNvPr>
          <p:cNvSpPr txBox="1"/>
          <p:nvPr/>
        </p:nvSpPr>
        <p:spPr>
          <a:xfrm>
            <a:off x="3344634" y="5959933"/>
            <a:ext cx="55027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+mj-lt"/>
              </a:rPr>
              <a:t>The ‘Hot </a:t>
            </a:r>
            <a:r>
              <a:rPr lang="en-GB" sz="4800" dirty="0" err="1">
                <a:latin typeface="+mj-lt"/>
              </a:rPr>
              <a:t>Box’Dancers</a:t>
            </a:r>
            <a:endParaRPr lang="en-GB" sz="4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2702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AA8D4B-2104-9450-0732-E93377B490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3" t="10000" r="9365" b="10000"/>
          <a:stretch/>
        </p:blipFill>
        <p:spPr bwMode="auto">
          <a:xfrm>
            <a:off x="3331029" y="685800"/>
            <a:ext cx="5551714" cy="5486400"/>
          </a:xfrm>
          <a:prstGeom prst="rect">
            <a:avLst/>
          </a:prstGeom>
          <a:noFill/>
          <a:ln>
            <a:noFill/>
          </a:ln>
          <a:effectLst>
            <a:glow rad="698500">
              <a:schemeClr val="accent1">
                <a:satMod val="175000"/>
                <a:alpha val="6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11307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1914</TotalTime>
  <Words>129</Words>
  <Application>Microsoft Office PowerPoint</Application>
  <PresentationFormat>Widescreen</PresentationFormat>
  <Paragraphs>59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GUYS AND DOLLS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Sky &amp; Sarah</vt:lpstr>
      <vt:lpstr>The Hot Box Ladies</vt:lpstr>
      <vt:lpstr>Sarah &amp; Sky</vt:lpstr>
      <vt:lpstr>Nathan, Nicely-Nicely &amp; Harry the Horse </vt:lpstr>
      <vt:lpstr>The Save-A-Soul Mission Hall</vt:lpstr>
      <vt:lpstr>The Guys Gamble in the Sewers </vt:lpstr>
      <vt:lpstr>Sarah in Havana </vt:lpstr>
      <vt:lpstr>The Cast </vt:lpstr>
      <vt:lpstr>The Cast </vt:lpstr>
      <vt:lpstr>The Cast </vt:lpstr>
      <vt:lpstr>PowerPoint Presentation</vt:lpstr>
      <vt:lpstr>Times Square</vt:lpstr>
      <vt:lpstr>The Mission House</vt:lpstr>
      <vt:lpstr>The Hot Box</vt:lpstr>
      <vt:lpstr>Havana</vt:lpstr>
      <vt:lpstr>The Sewers</vt:lpstr>
      <vt:lpstr>New York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GUYS AND DOLLS</dc:title>
  <dc:creator>j hall</dc:creator>
  <cp:lastModifiedBy>Rita Del-Giudice</cp:lastModifiedBy>
  <cp:revision>39</cp:revision>
  <dcterms:created xsi:type="dcterms:W3CDTF">2023-02-11T21:56:52Z</dcterms:created>
  <dcterms:modified xsi:type="dcterms:W3CDTF">2023-07-18T09:45:03Z</dcterms:modified>
</cp:coreProperties>
</file>