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90" r:id="rId2"/>
    <p:sldId id="421" r:id="rId3"/>
    <p:sldId id="422" r:id="rId4"/>
    <p:sldId id="424" r:id="rId5"/>
    <p:sldId id="423" r:id="rId6"/>
    <p:sldId id="425" r:id="rId7"/>
    <p:sldId id="426" r:id="rId8"/>
    <p:sldId id="427" r:id="rId9"/>
    <p:sldId id="401" r:id="rId10"/>
    <p:sldId id="403" r:id="rId11"/>
    <p:sldId id="409" r:id="rId12"/>
    <p:sldId id="406" r:id="rId13"/>
    <p:sldId id="391" r:id="rId14"/>
    <p:sldId id="393" r:id="rId15"/>
    <p:sldId id="394" r:id="rId16"/>
    <p:sldId id="396" r:id="rId17"/>
    <p:sldId id="392" r:id="rId18"/>
    <p:sldId id="395" r:id="rId19"/>
    <p:sldId id="397" r:id="rId20"/>
    <p:sldId id="399" r:id="rId21"/>
    <p:sldId id="402" r:id="rId22"/>
    <p:sldId id="400" r:id="rId23"/>
    <p:sldId id="408" r:id="rId24"/>
    <p:sldId id="410" r:id="rId25"/>
    <p:sldId id="407" r:id="rId26"/>
    <p:sldId id="404" r:id="rId27"/>
    <p:sldId id="405" r:id="rId28"/>
    <p:sldId id="398" r:id="rId29"/>
    <p:sldId id="420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5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8E17C8A7-83C7-4D88-B352-B621246ECC30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0A44D-B88C-4D7C-B7FA-5889C5ECB29F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1399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C8A7-83C7-4D88-B352-B621246ECC30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0A44D-B88C-4D7C-B7FA-5889C5ECB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106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C8A7-83C7-4D88-B352-B621246ECC30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0A44D-B88C-4D7C-B7FA-5889C5ECB29F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677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C8A7-83C7-4D88-B352-B621246ECC30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0A44D-B88C-4D7C-B7FA-5889C5ECB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56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C8A7-83C7-4D88-B352-B621246ECC30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0A44D-B88C-4D7C-B7FA-5889C5ECB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45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C8A7-83C7-4D88-B352-B621246ECC30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0A44D-B88C-4D7C-B7FA-5889C5ECB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584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C8A7-83C7-4D88-B352-B621246ECC30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0A44D-B88C-4D7C-B7FA-5889C5ECB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464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C8A7-83C7-4D88-B352-B621246ECC30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0A44D-B88C-4D7C-B7FA-5889C5ECB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020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C8A7-83C7-4D88-B352-B621246ECC30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0A44D-B88C-4D7C-B7FA-5889C5ECB29F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852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C8A7-83C7-4D88-B352-B621246ECC30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0A44D-B88C-4D7C-B7FA-5889C5ECB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318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C8A7-83C7-4D88-B352-B621246ECC30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0A44D-B88C-4D7C-B7FA-5889C5ECB29F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2141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8E17C8A7-83C7-4D88-B352-B621246ECC30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640A44D-B88C-4D7C-B7FA-5889C5ECB29F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758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5552F9B-ABED-75C6-C7C8-061777775B96}"/>
              </a:ext>
            </a:extLst>
          </p:cNvPr>
          <p:cNvSpPr txBox="1"/>
          <p:nvPr/>
        </p:nvSpPr>
        <p:spPr>
          <a:xfrm>
            <a:off x="2031206" y="1644134"/>
            <a:ext cx="8129588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800" dirty="0">
                <a:latin typeface="Calibri Light" panose="020F0302020204030204" pitchFamily="34" charset="0"/>
                <a:cs typeface="Calibri Light" panose="020F0302020204030204" pitchFamily="34" charset="0"/>
              </a:rPr>
              <a:t>WEST</a:t>
            </a:r>
            <a:r>
              <a:rPr lang="en-GB" sz="8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sz="8800" dirty="0">
                <a:latin typeface="Calibri Light" panose="020F0302020204030204" pitchFamily="34" charset="0"/>
                <a:cs typeface="Calibri Light" panose="020F0302020204030204" pitchFamily="34" charset="0"/>
              </a:rPr>
              <a:t>SIDE STORY</a:t>
            </a:r>
          </a:p>
          <a:p>
            <a:endParaRPr lang="en-GB" sz="8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F480E0-3290-5C64-583C-AE9234F57E78}"/>
              </a:ext>
            </a:extLst>
          </p:cNvPr>
          <p:cNvSpPr txBox="1"/>
          <p:nvPr/>
        </p:nvSpPr>
        <p:spPr>
          <a:xfrm>
            <a:off x="4686301" y="3919359"/>
            <a:ext cx="2452687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800" dirty="0">
                <a:latin typeface="Calibri Light" panose="020F0302020204030204" pitchFamily="34" charset="0"/>
                <a:cs typeface="Calibri Light" panose="020F0302020204030204" pitchFamily="34" charset="0"/>
              </a:rPr>
              <a:t>2008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9624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DC627A-7B38-4760-8812-3CBD8AFF038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43"/>
          <a:stretch/>
        </p:blipFill>
        <p:spPr>
          <a:xfrm rot="5400000">
            <a:off x="407264" y="359527"/>
            <a:ext cx="5763493" cy="504444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A3879A-53CF-C116-480D-575806D44B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59"/>
          <a:stretch/>
        </p:blipFill>
        <p:spPr>
          <a:xfrm rot="5400000">
            <a:off x="6151415" y="489702"/>
            <a:ext cx="5763496" cy="47840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7A3F14-7445-0AF0-F4D0-932E72BE49F1}"/>
              </a:ext>
            </a:extLst>
          </p:cNvPr>
          <p:cNvSpPr txBox="1"/>
          <p:nvPr/>
        </p:nvSpPr>
        <p:spPr>
          <a:xfrm>
            <a:off x="1827355" y="5763495"/>
            <a:ext cx="2923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 Light" panose="020F0302020204030204" pitchFamily="34" charset="0"/>
                <a:cs typeface="Calibri Light" panose="020F0302020204030204" pitchFamily="34" charset="0"/>
              </a:rPr>
              <a:t>Tony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148847-D616-AC95-410B-2EC30F3AE3EB}"/>
              </a:ext>
            </a:extLst>
          </p:cNvPr>
          <p:cNvSpPr txBox="1"/>
          <p:nvPr/>
        </p:nvSpPr>
        <p:spPr>
          <a:xfrm>
            <a:off x="7536873" y="5763495"/>
            <a:ext cx="29233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 Light" panose="020F0302020204030204" pitchFamily="34" charset="0"/>
                <a:cs typeface="Calibri Light" panose="020F0302020204030204" pitchFamily="34" charset="0"/>
              </a:rPr>
              <a:t>Maria</a:t>
            </a:r>
          </a:p>
        </p:txBody>
      </p:sp>
    </p:spTree>
    <p:extLst>
      <p:ext uri="{BB962C8B-B14F-4D97-AF65-F5344CB8AC3E}">
        <p14:creationId xmlns:p14="http://schemas.microsoft.com/office/powerpoint/2010/main" val="3021846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E3A8B2-A33E-82F8-1EBD-427E1AE374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00"/>
          <a:stretch/>
        </p:blipFill>
        <p:spPr>
          <a:xfrm rot="5400000">
            <a:off x="212530" y="427615"/>
            <a:ext cx="5818909" cy="49636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DD516C-9D8C-EE4A-B7E7-63726A3B3E4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01"/>
          <a:stretch/>
        </p:blipFill>
        <p:spPr>
          <a:xfrm rot="5400000">
            <a:off x="6102992" y="478050"/>
            <a:ext cx="5912008" cy="496368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57C45D9-CE22-E6A5-1CCF-17073A3F5567}"/>
              </a:ext>
            </a:extLst>
          </p:cNvPr>
          <p:cNvSpPr txBox="1"/>
          <p:nvPr/>
        </p:nvSpPr>
        <p:spPr>
          <a:xfrm>
            <a:off x="1052945" y="5832764"/>
            <a:ext cx="4114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 Light" panose="020F0302020204030204" pitchFamily="34" charset="0"/>
                <a:cs typeface="Calibri Light" panose="020F0302020204030204" pitchFamily="34" charset="0"/>
              </a:rPr>
              <a:t>Bernardo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A21151-8438-8AEB-530B-D98E940C746E}"/>
              </a:ext>
            </a:extLst>
          </p:cNvPr>
          <p:cNvSpPr txBox="1"/>
          <p:nvPr/>
        </p:nvSpPr>
        <p:spPr>
          <a:xfrm>
            <a:off x="7523018" y="5818909"/>
            <a:ext cx="33389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 Light" panose="020F0302020204030204" pitchFamily="34" charset="0"/>
                <a:cs typeface="Calibri Light" panose="020F0302020204030204" pitchFamily="34" charset="0"/>
              </a:rPr>
              <a:t>Anita</a:t>
            </a:r>
          </a:p>
        </p:txBody>
      </p:sp>
    </p:spTree>
    <p:extLst>
      <p:ext uri="{BB962C8B-B14F-4D97-AF65-F5344CB8AC3E}">
        <p14:creationId xmlns:p14="http://schemas.microsoft.com/office/powerpoint/2010/main" val="1297390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1C4D7A-33D5-15A1-B2C3-4F17F94114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2" t="4339" r="10745" b="2977"/>
          <a:stretch/>
        </p:blipFill>
        <p:spPr>
          <a:xfrm rot="5400000">
            <a:off x="-354879" y="1006389"/>
            <a:ext cx="3803587" cy="30505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FE2D232-72A6-6C36-68AB-F5A125678E6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5" t="5954" b="3121"/>
          <a:stretch/>
        </p:blipFill>
        <p:spPr>
          <a:xfrm rot="16200000">
            <a:off x="2600477" y="1954351"/>
            <a:ext cx="3913258" cy="29492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03556F-8D1B-F3A3-E495-091B50841EF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4" t="2270" r="-1536" b="3376"/>
          <a:stretch/>
        </p:blipFill>
        <p:spPr>
          <a:xfrm rot="16200000">
            <a:off x="8697021" y="922480"/>
            <a:ext cx="3913260" cy="299157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8EDFFD-845B-44B2-B861-56D93077B5AC}"/>
              </a:ext>
            </a:extLst>
          </p:cNvPr>
          <p:cNvSpPr txBox="1"/>
          <p:nvPr/>
        </p:nvSpPr>
        <p:spPr>
          <a:xfrm>
            <a:off x="625099" y="4492068"/>
            <a:ext cx="18703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 Light" panose="020F0302020204030204" pitchFamily="34" charset="0"/>
                <a:cs typeface="Calibri Light" panose="020F0302020204030204" pitchFamily="34" charset="0"/>
              </a:rPr>
              <a:t>Riff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E25393-AFA3-3EC6-7D2B-1026C5460CD9}"/>
              </a:ext>
            </a:extLst>
          </p:cNvPr>
          <p:cNvSpPr txBox="1"/>
          <p:nvPr/>
        </p:nvSpPr>
        <p:spPr>
          <a:xfrm>
            <a:off x="3445402" y="5509741"/>
            <a:ext cx="2202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 Light" panose="020F0302020204030204" pitchFamily="34" charset="0"/>
                <a:cs typeface="Calibri Light" panose="020F0302020204030204" pitchFamily="34" charset="0"/>
              </a:rPr>
              <a:t>Action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02AB219-23AF-5630-EDD8-B85B51BBDD89}"/>
              </a:ext>
            </a:extLst>
          </p:cNvPr>
          <p:cNvSpPr txBox="1"/>
          <p:nvPr/>
        </p:nvSpPr>
        <p:spPr>
          <a:xfrm>
            <a:off x="6333214" y="5509740"/>
            <a:ext cx="25874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Snowboy</a:t>
            </a:r>
            <a:endParaRPr lang="en-GB" sz="4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D63DFF9-C1A7-6446-8FF7-7C1D34559C1C}"/>
              </a:ext>
            </a:extLst>
          </p:cNvPr>
          <p:cNvSpPr txBox="1"/>
          <p:nvPr/>
        </p:nvSpPr>
        <p:spPr>
          <a:xfrm>
            <a:off x="9359932" y="4433457"/>
            <a:ext cx="25874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 Light" panose="020F0302020204030204" pitchFamily="34" charset="0"/>
                <a:cs typeface="Calibri Light" panose="020F0302020204030204" pitchFamily="34" charset="0"/>
              </a:rPr>
              <a:t>Big Deal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9241E37-B762-0AF1-913A-30B47FF370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1472370"/>
            <a:ext cx="3064674" cy="391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565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C070517-5B93-6DEB-DD88-24508272EB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44" t="3158" b="4015"/>
          <a:stretch/>
        </p:blipFill>
        <p:spPr>
          <a:xfrm rot="16200000">
            <a:off x="2704907" y="2066804"/>
            <a:ext cx="3768482" cy="297475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CEF9E43-7DC1-4255-2823-B1D132D952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79" r="8264" b="3658"/>
          <a:stretch/>
        </p:blipFill>
        <p:spPr>
          <a:xfrm rot="5400000">
            <a:off x="8820128" y="983400"/>
            <a:ext cx="3806578" cy="290635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11F36DF-F0A5-71B5-DDCE-6037079F6D7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" r="2087"/>
          <a:stretch/>
        </p:blipFill>
        <p:spPr>
          <a:xfrm>
            <a:off x="0" y="533289"/>
            <a:ext cx="3138143" cy="395555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D984484-0A9A-D7C8-8890-E306996D68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0893" y="1669938"/>
            <a:ext cx="2986916" cy="376848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5D1C76-6B17-006E-6842-4960292712ED}"/>
              </a:ext>
            </a:extLst>
          </p:cNvPr>
          <p:cNvSpPr txBox="1"/>
          <p:nvPr/>
        </p:nvSpPr>
        <p:spPr>
          <a:xfrm>
            <a:off x="457200" y="4668981"/>
            <a:ext cx="2078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 Light" panose="020F0302020204030204" pitchFamily="34" charset="0"/>
                <a:cs typeface="Calibri Light" panose="020F0302020204030204" pitchFamily="34" charset="0"/>
              </a:rPr>
              <a:t>A-</a:t>
            </a:r>
            <a:r>
              <a:rPr lang="en-GB" sz="44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rab</a:t>
            </a:r>
            <a:endParaRPr lang="en-GB" sz="4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95AB651-45F4-81D5-1FE9-D2BA632921F7}"/>
              </a:ext>
            </a:extLst>
          </p:cNvPr>
          <p:cNvSpPr txBox="1"/>
          <p:nvPr/>
        </p:nvSpPr>
        <p:spPr>
          <a:xfrm>
            <a:off x="3362890" y="5677156"/>
            <a:ext cx="24938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 Light" panose="020F0302020204030204" pitchFamily="34" charset="0"/>
                <a:cs typeface="Calibri Light" panose="020F0302020204030204" pitchFamily="34" charset="0"/>
              </a:rPr>
              <a:t>Diesel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428548B-E470-B3B5-F6D9-94B5912CDE0F}"/>
              </a:ext>
            </a:extLst>
          </p:cNvPr>
          <p:cNvSpPr txBox="1"/>
          <p:nvPr/>
        </p:nvSpPr>
        <p:spPr>
          <a:xfrm>
            <a:off x="6197951" y="5677155"/>
            <a:ext cx="26828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 Light" panose="020F0302020204030204" pitchFamily="34" charset="0"/>
                <a:cs typeface="Calibri Light" panose="020F0302020204030204" pitchFamily="34" charset="0"/>
              </a:rPr>
              <a:t>Baby John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A9DEEEB-7F86-B8C3-4D73-9EDFF4A6F227}"/>
              </a:ext>
            </a:extLst>
          </p:cNvPr>
          <p:cNvSpPr txBox="1"/>
          <p:nvPr/>
        </p:nvSpPr>
        <p:spPr>
          <a:xfrm>
            <a:off x="9712036" y="4682835"/>
            <a:ext cx="20227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 Light" panose="020F0302020204030204" pitchFamily="34" charset="0"/>
                <a:cs typeface="Calibri Light" panose="020F0302020204030204" pitchFamily="34" charset="0"/>
              </a:rPr>
              <a:t>Chino</a:t>
            </a:r>
          </a:p>
        </p:txBody>
      </p:sp>
    </p:spTree>
    <p:extLst>
      <p:ext uri="{BB962C8B-B14F-4D97-AF65-F5344CB8AC3E}">
        <p14:creationId xmlns:p14="http://schemas.microsoft.com/office/powerpoint/2010/main" val="2625426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C383A8-B7A2-C1C4-0855-ED0335B86F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15" r="7466" b="1272"/>
          <a:stretch/>
        </p:blipFill>
        <p:spPr>
          <a:xfrm rot="5400000">
            <a:off x="-384277" y="1192034"/>
            <a:ext cx="3778096" cy="30095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57FC0C-3E46-B707-8D77-91AE053A206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6" t="4067" b="2232"/>
          <a:stretch/>
        </p:blipFill>
        <p:spPr>
          <a:xfrm rot="16200000">
            <a:off x="2610092" y="2172762"/>
            <a:ext cx="3841472" cy="29395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BD0743F-FAA9-B164-8276-E2F21813715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6" t="1596" b="3255"/>
          <a:stretch/>
        </p:blipFill>
        <p:spPr>
          <a:xfrm rot="16200000">
            <a:off x="5653658" y="2106302"/>
            <a:ext cx="3841471" cy="307242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E05848B-C3E1-FD00-C501-98A773740BC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6" t="4182" b="2945"/>
          <a:stretch/>
        </p:blipFill>
        <p:spPr>
          <a:xfrm rot="16200000">
            <a:off x="8763300" y="1220529"/>
            <a:ext cx="3841472" cy="301592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FCE19DB-EDE2-651D-4A92-73175FF47AB8}"/>
              </a:ext>
            </a:extLst>
          </p:cNvPr>
          <p:cNvSpPr txBox="1"/>
          <p:nvPr/>
        </p:nvSpPr>
        <p:spPr>
          <a:xfrm>
            <a:off x="566869" y="4738254"/>
            <a:ext cx="191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alibri Light" panose="020F0302020204030204" pitchFamily="34" charset="0"/>
                <a:cs typeface="Calibri Light" panose="020F0302020204030204" pitchFamily="34" charset="0"/>
              </a:rPr>
              <a:t>Pepe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649D6D-D902-5D0D-1A77-608A9D1679CF}"/>
              </a:ext>
            </a:extLst>
          </p:cNvPr>
          <p:cNvSpPr txBox="1"/>
          <p:nvPr/>
        </p:nvSpPr>
        <p:spPr>
          <a:xfrm>
            <a:off x="3297773" y="5711836"/>
            <a:ext cx="24661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alibri Light" panose="020F0302020204030204" pitchFamily="34" charset="0"/>
                <a:cs typeface="Calibri Light" panose="020F0302020204030204" pitchFamily="34" charset="0"/>
              </a:rPr>
              <a:t>Lt. Shrank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5A972D7-8C93-967D-92D4-EDB2EFF2E0DC}"/>
              </a:ext>
            </a:extLst>
          </p:cNvPr>
          <p:cNvSpPr txBox="1"/>
          <p:nvPr/>
        </p:nvSpPr>
        <p:spPr>
          <a:xfrm>
            <a:off x="5872889" y="5711836"/>
            <a:ext cx="34308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alibri Light" panose="020F0302020204030204" pitchFamily="34" charset="0"/>
                <a:cs typeface="Calibri Light" panose="020F0302020204030204" pitchFamily="34" charset="0"/>
              </a:rPr>
              <a:t>Officer </a:t>
            </a:r>
            <a:r>
              <a:rPr lang="en-GB" sz="40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Krupke</a:t>
            </a:r>
            <a:endParaRPr lang="en-GB" sz="40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7B4EEA9-F156-1DD0-B267-35533BA4E5BD}"/>
              </a:ext>
            </a:extLst>
          </p:cNvPr>
          <p:cNvSpPr txBox="1"/>
          <p:nvPr/>
        </p:nvSpPr>
        <p:spPr>
          <a:xfrm>
            <a:off x="9679581" y="4738254"/>
            <a:ext cx="2008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alibri Light" panose="020F0302020204030204" pitchFamily="34" charset="0"/>
                <a:cs typeface="Calibri Light" panose="020F0302020204030204" pitchFamily="34" charset="0"/>
              </a:rPr>
              <a:t>Doc</a:t>
            </a:r>
          </a:p>
        </p:txBody>
      </p:sp>
    </p:spTree>
    <p:extLst>
      <p:ext uri="{BB962C8B-B14F-4D97-AF65-F5344CB8AC3E}">
        <p14:creationId xmlns:p14="http://schemas.microsoft.com/office/powerpoint/2010/main" val="21771964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833269-0ABC-6BB9-8E9A-55F14750A6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65"/>
          <a:stretch/>
        </p:blipFill>
        <p:spPr>
          <a:xfrm rot="5400000">
            <a:off x="7835261" y="1597687"/>
            <a:ext cx="4585316" cy="37462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BB96E58-989E-BD5E-DF3C-FDEEAE2BF5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66"/>
          <a:stretch/>
        </p:blipFill>
        <p:spPr>
          <a:xfrm rot="5400000">
            <a:off x="3713666" y="645089"/>
            <a:ext cx="4585316" cy="38226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46363CA-9768-39CB-FF5B-B04A3DFE3D4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93"/>
          <a:stretch/>
        </p:blipFill>
        <p:spPr>
          <a:xfrm rot="5400000">
            <a:off x="-338392" y="1584860"/>
            <a:ext cx="4682304" cy="38689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E2741F-F5C0-2C76-3AF4-F69D03D03E6F}"/>
              </a:ext>
            </a:extLst>
          </p:cNvPr>
          <p:cNvSpPr txBox="1"/>
          <p:nvPr/>
        </p:nvSpPr>
        <p:spPr>
          <a:xfrm>
            <a:off x="318655" y="5860477"/>
            <a:ext cx="32696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 Light" panose="020F0302020204030204" pitchFamily="34" charset="0"/>
                <a:cs typeface="Calibri Light" panose="020F0302020204030204" pitchFamily="34" charset="0"/>
              </a:rPr>
              <a:t>Rosalia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3A920E-C328-9232-FFDD-0D42CBE8BC9F}"/>
              </a:ext>
            </a:extLst>
          </p:cNvPr>
          <p:cNvSpPr txBox="1"/>
          <p:nvPr/>
        </p:nvSpPr>
        <p:spPr>
          <a:xfrm>
            <a:off x="4336473" y="5209309"/>
            <a:ext cx="31588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 Light" panose="020F0302020204030204" pitchFamily="34" charset="0"/>
                <a:cs typeface="Calibri Light" panose="020F0302020204030204" pitchFamily="34" charset="0"/>
              </a:rPr>
              <a:t>Francisca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CA3C9EC-8F9C-6070-7724-10E81FE30218}"/>
              </a:ext>
            </a:extLst>
          </p:cNvPr>
          <p:cNvSpPr txBox="1"/>
          <p:nvPr/>
        </p:nvSpPr>
        <p:spPr>
          <a:xfrm>
            <a:off x="8548255" y="5860477"/>
            <a:ext cx="31588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 Light" panose="020F0302020204030204" pitchFamily="34" charset="0"/>
                <a:cs typeface="Calibri Light" panose="020F0302020204030204" pitchFamily="34" charset="0"/>
              </a:rPr>
              <a:t>Consuela</a:t>
            </a:r>
          </a:p>
        </p:txBody>
      </p:sp>
    </p:spTree>
    <p:extLst>
      <p:ext uri="{BB962C8B-B14F-4D97-AF65-F5344CB8AC3E}">
        <p14:creationId xmlns:p14="http://schemas.microsoft.com/office/powerpoint/2010/main" val="2424348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0054A2-22E1-FF31-8C6B-C2E9BE0F6C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36"/>
          <a:stretch/>
        </p:blipFill>
        <p:spPr>
          <a:xfrm rot="16200000">
            <a:off x="-307471" y="1219375"/>
            <a:ext cx="3701660" cy="30867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93BCCE0-7DE0-C2EB-EC5B-47F40186C5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37"/>
          <a:stretch/>
        </p:blipFill>
        <p:spPr>
          <a:xfrm rot="16200000">
            <a:off x="2788568" y="2517288"/>
            <a:ext cx="3701660" cy="30867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9759B9-1992-5038-B6BD-BF4BDA992E7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41"/>
          <a:stretch/>
        </p:blipFill>
        <p:spPr>
          <a:xfrm rot="16200000">
            <a:off x="5763603" y="2628892"/>
            <a:ext cx="3701660" cy="284471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84F79BE-48CC-693B-0EB9-9A3F271F466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9"/>
          <a:stretch/>
        </p:blipFill>
        <p:spPr>
          <a:xfrm rot="16200000">
            <a:off x="8811162" y="1282580"/>
            <a:ext cx="3701661" cy="296030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148D0D8-30B9-D241-1CCC-8B8CE4001FA3}"/>
              </a:ext>
            </a:extLst>
          </p:cNvPr>
          <p:cNvSpPr txBox="1"/>
          <p:nvPr/>
        </p:nvSpPr>
        <p:spPr>
          <a:xfrm>
            <a:off x="96982" y="4849091"/>
            <a:ext cx="27154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 Light" panose="020F0302020204030204" pitchFamily="34" charset="0"/>
                <a:cs typeface="Calibri Light" panose="020F0302020204030204" pitchFamily="34" charset="0"/>
              </a:rPr>
              <a:t>Gladhand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0070C2-C2A4-6B50-8883-5E10C625AF08}"/>
              </a:ext>
            </a:extLst>
          </p:cNvPr>
          <p:cNvSpPr txBox="1"/>
          <p:nvPr/>
        </p:nvSpPr>
        <p:spPr>
          <a:xfrm>
            <a:off x="3214255" y="6082145"/>
            <a:ext cx="27856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Anybodys</a:t>
            </a:r>
            <a:endParaRPr lang="en-GB" sz="4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D901678-D430-9D37-3139-0B5E9B6DE2A8}"/>
              </a:ext>
            </a:extLst>
          </p:cNvPr>
          <p:cNvSpPr txBox="1"/>
          <p:nvPr/>
        </p:nvSpPr>
        <p:spPr>
          <a:xfrm>
            <a:off x="6436797" y="6082144"/>
            <a:ext cx="2355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Graziella</a:t>
            </a:r>
            <a:endParaRPr lang="en-GB" sz="4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B1E778-D85B-C3DC-8F56-66BC7D856CE5}"/>
              </a:ext>
            </a:extLst>
          </p:cNvPr>
          <p:cNvSpPr txBox="1"/>
          <p:nvPr/>
        </p:nvSpPr>
        <p:spPr>
          <a:xfrm>
            <a:off x="9656619" y="4849091"/>
            <a:ext cx="20504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 Light" panose="020F0302020204030204" pitchFamily="34" charset="0"/>
                <a:cs typeface="Calibri Light" panose="020F0302020204030204" pitchFamily="34" charset="0"/>
              </a:rPr>
              <a:t>Velma</a:t>
            </a:r>
          </a:p>
        </p:txBody>
      </p:sp>
    </p:spTree>
    <p:extLst>
      <p:ext uri="{BB962C8B-B14F-4D97-AF65-F5344CB8AC3E}">
        <p14:creationId xmlns:p14="http://schemas.microsoft.com/office/powerpoint/2010/main" val="2805129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B53E349-2479-0CEC-4B1D-5F0B864F59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203" r="1203" b="4437"/>
          <a:stretch/>
        </p:blipFill>
        <p:spPr>
          <a:xfrm>
            <a:off x="3114358" y="-14555"/>
            <a:ext cx="9105153" cy="687255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B91B87-ABBF-75E1-4F56-7E733F13577C}"/>
              </a:ext>
            </a:extLst>
          </p:cNvPr>
          <p:cNvSpPr txBox="1"/>
          <p:nvPr/>
        </p:nvSpPr>
        <p:spPr>
          <a:xfrm>
            <a:off x="56706" y="2636892"/>
            <a:ext cx="305765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800" dirty="0">
                <a:latin typeface="Calibri Light" panose="020F0302020204030204" pitchFamily="34" charset="0"/>
                <a:cs typeface="Calibri Light" panose="020F0302020204030204" pitchFamily="34" charset="0"/>
              </a:rPr>
              <a:t>The</a:t>
            </a:r>
          </a:p>
          <a:p>
            <a:pPr algn="ctr"/>
            <a:r>
              <a:rPr lang="en-GB" sz="4800" dirty="0">
                <a:latin typeface="Calibri Light" panose="020F0302020204030204" pitchFamily="34" charset="0"/>
                <a:cs typeface="Calibri Light" panose="020F0302020204030204" pitchFamily="34" charset="0"/>
              </a:rPr>
              <a:t>Tenements</a:t>
            </a:r>
          </a:p>
        </p:txBody>
      </p:sp>
    </p:spTree>
    <p:extLst>
      <p:ext uri="{BB962C8B-B14F-4D97-AF65-F5344CB8AC3E}">
        <p14:creationId xmlns:p14="http://schemas.microsoft.com/office/powerpoint/2010/main" val="30807281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644ACA-BF1B-104B-35B8-68EF2D90A1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291"/>
          <a:stretch/>
        </p:blipFill>
        <p:spPr>
          <a:xfrm>
            <a:off x="233938" y="0"/>
            <a:ext cx="11724123" cy="60150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3FFF547-95CA-2C27-7D27-E0A34790D77F}"/>
              </a:ext>
            </a:extLst>
          </p:cNvPr>
          <p:cNvSpPr txBox="1"/>
          <p:nvPr/>
        </p:nvSpPr>
        <p:spPr>
          <a:xfrm>
            <a:off x="3049190" y="5842337"/>
            <a:ext cx="609361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atin typeface="Calibri Light" panose="020F0302020204030204" pitchFamily="34" charset="0"/>
                <a:cs typeface="Calibri Light" panose="020F0302020204030204" pitchFamily="34" charset="0"/>
              </a:rPr>
              <a:t>The Drugstore</a:t>
            </a:r>
          </a:p>
        </p:txBody>
      </p:sp>
    </p:spTree>
    <p:extLst>
      <p:ext uri="{BB962C8B-B14F-4D97-AF65-F5344CB8AC3E}">
        <p14:creationId xmlns:p14="http://schemas.microsoft.com/office/powerpoint/2010/main" val="303505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B28939-B79A-B284-036F-C43CCC8157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862"/>
          <a:stretch/>
        </p:blipFill>
        <p:spPr>
          <a:xfrm>
            <a:off x="842963" y="1"/>
            <a:ext cx="10544175" cy="59181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A38AE6E-DDC6-8DAF-9072-5F5315A7219B}"/>
              </a:ext>
            </a:extLst>
          </p:cNvPr>
          <p:cNvSpPr txBox="1"/>
          <p:nvPr/>
        </p:nvSpPr>
        <p:spPr>
          <a:xfrm>
            <a:off x="3068241" y="5842337"/>
            <a:ext cx="609361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atin typeface="Calibri Light" panose="020F0302020204030204" pitchFamily="34" charset="0"/>
                <a:cs typeface="Calibri Light" panose="020F0302020204030204" pitchFamily="34" charset="0"/>
              </a:rPr>
              <a:t>The Dance Hall</a:t>
            </a:r>
          </a:p>
        </p:txBody>
      </p:sp>
    </p:spTree>
    <p:extLst>
      <p:ext uri="{BB962C8B-B14F-4D97-AF65-F5344CB8AC3E}">
        <p14:creationId xmlns:p14="http://schemas.microsoft.com/office/powerpoint/2010/main" val="32636719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C54A20-9221-84B6-E989-8D0443A5C1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699" y="-26652"/>
            <a:ext cx="4617215" cy="691130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28F919A-C692-250B-C3E6-8555FAE76781}"/>
              </a:ext>
            </a:extLst>
          </p:cNvPr>
          <p:cNvSpPr txBox="1"/>
          <p:nvPr/>
        </p:nvSpPr>
        <p:spPr>
          <a:xfrm>
            <a:off x="257176" y="2274838"/>
            <a:ext cx="532923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72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Maria’s</a:t>
            </a:r>
          </a:p>
          <a:p>
            <a:pPr algn="ctr"/>
            <a:r>
              <a:rPr lang="en-GB" sz="72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Window</a:t>
            </a:r>
          </a:p>
        </p:txBody>
      </p:sp>
    </p:spTree>
    <p:extLst>
      <p:ext uri="{BB962C8B-B14F-4D97-AF65-F5344CB8AC3E}">
        <p14:creationId xmlns:p14="http://schemas.microsoft.com/office/powerpoint/2010/main" val="15838227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F3F9C3-FC22-8EBA-780A-CD608F8007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64" y="1"/>
            <a:ext cx="10044112" cy="60546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970FFB-5518-7A74-8143-1BFF9696CA36}"/>
              </a:ext>
            </a:extLst>
          </p:cNvPr>
          <p:cNvSpPr txBox="1"/>
          <p:nvPr/>
        </p:nvSpPr>
        <p:spPr>
          <a:xfrm>
            <a:off x="190299" y="6054629"/>
            <a:ext cx="1180664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Snowboy</a:t>
            </a:r>
            <a:r>
              <a:rPr lang="en-GB" sz="4000" dirty="0">
                <a:latin typeface="Calibri Light" panose="020F0302020204030204" pitchFamily="34" charset="0"/>
                <a:cs typeface="Calibri Light" panose="020F0302020204030204" pitchFamily="34" charset="0"/>
              </a:rPr>
              <a:t>, A-</a:t>
            </a:r>
            <a:r>
              <a:rPr lang="en-GB" sz="40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rab</a:t>
            </a:r>
            <a:r>
              <a:rPr lang="en-GB" sz="4000" dirty="0">
                <a:latin typeface="Calibri Light" panose="020F0302020204030204" pitchFamily="34" charset="0"/>
                <a:cs typeface="Calibri Light" panose="020F0302020204030204" pitchFamily="34" charset="0"/>
              </a:rPr>
              <a:t>, Baby John, Riff, Action, Diesel &amp; Big Deal</a:t>
            </a:r>
          </a:p>
        </p:txBody>
      </p:sp>
    </p:spTree>
    <p:extLst>
      <p:ext uri="{BB962C8B-B14F-4D97-AF65-F5344CB8AC3E}">
        <p14:creationId xmlns:p14="http://schemas.microsoft.com/office/powerpoint/2010/main" val="41063876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BE9AD8-96BD-BCA9-F0B4-F4F2EDB932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6659" y="0"/>
            <a:ext cx="3699081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43440A-FDEE-9F44-FDAF-D9B1FEF73E2A}"/>
              </a:ext>
            </a:extLst>
          </p:cNvPr>
          <p:cNvSpPr txBox="1"/>
          <p:nvPr/>
        </p:nvSpPr>
        <p:spPr>
          <a:xfrm>
            <a:off x="957263" y="1536174"/>
            <a:ext cx="369908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Tony</a:t>
            </a:r>
          </a:p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&amp;</a:t>
            </a:r>
          </a:p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Maria</a:t>
            </a:r>
          </a:p>
        </p:txBody>
      </p:sp>
    </p:spTree>
    <p:extLst>
      <p:ext uri="{BB962C8B-B14F-4D97-AF65-F5344CB8AC3E}">
        <p14:creationId xmlns:p14="http://schemas.microsoft.com/office/powerpoint/2010/main" val="58072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9108DC-38E0-5BEE-EE77-B0F389419D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5888" y="0"/>
            <a:ext cx="9382327" cy="58293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EA9EE9F-4F65-A4D6-451E-19777548D05A}"/>
              </a:ext>
            </a:extLst>
          </p:cNvPr>
          <p:cNvSpPr txBox="1"/>
          <p:nvPr/>
        </p:nvSpPr>
        <p:spPr>
          <a:xfrm>
            <a:off x="136189" y="5829300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dirty="0">
                <a:latin typeface="Calibri Light" panose="020F0302020204030204" pitchFamily="34" charset="0"/>
                <a:cs typeface="Calibri Light" panose="020F0302020204030204" pitchFamily="34" charset="0"/>
              </a:rPr>
              <a:t>Anita, Pepe, Consuela, Chino, Rosalia &amp; Francisca</a:t>
            </a:r>
          </a:p>
        </p:txBody>
      </p:sp>
    </p:spTree>
    <p:extLst>
      <p:ext uri="{BB962C8B-B14F-4D97-AF65-F5344CB8AC3E}">
        <p14:creationId xmlns:p14="http://schemas.microsoft.com/office/powerpoint/2010/main" val="34781860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9FB05B-11B9-8EFF-EF29-EDCDDBA64D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319"/>
          <a:stretch/>
        </p:blipFill>
        <p:spPr>
          <a:xfrm>
            <a:off x="305302" y="0"/>
            <a:ext cx="11581396" cy="60436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DF4F470-5CFC-E90C-D250-63AED41AC132}"/>
              </a:ext>
            </a:extLst>
          </p:cNvPr>
          <p:cNvSpPr txBox="1"/>
          <p:nvPr/>
        </p:nvSpPr>
        <p:spPr>
          <a:xfrm>
            <a:off x="4632723" y="5842337"/>
            <a:ext cx="266819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6000" dirty="0">
                <a:latin typeface="Calibri Light" panose="020F0302020204030204" pitchFamily="34" charset="0"/>
                <a:cs typeface="Calibri Light" panose="020F0302020204030204" pitchFamily="34" charset="0"/>
              </a:rPr>
              <a:t>The Jets</a:t>
            </a:r>
          </a:p>
        </p:txBody>
      </p:sp>
    </p:spTree>
    <p:extLst>
      <p:ext uri="{BB962C8B-B14F-4D97-AF65-F5344CB8AC3E}">
        <p14:creationId xmlns:p14="http://schemas.microsoft.com/office/powerpoint/2010/main" val="26809159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E418CF-EE6C-A3FE-B37A-5764C8F7D6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0817" y="0"/>
            <a:ext cx="449084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C63117C-84AA-0C7B-4F14-88D8C245F6EC}"/>
              </a:ext>
            </a:extLst>
          </p:cNvPr>
          <p:cNvSpPr txBox="1"/>
          <p:nvPr/>
        </p:nvSpPr>
        <p:spPr>
          <a:xfrm>
            <a:off x="1085849" y="1536174"/>
            <a:ext cx="352901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Tony</a:t>
            </a:r>
          </a:p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&amp;</a:t>
            </a:r>
          </a:p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Maria</a:t>
            </a:r>
          </a:p>
        </p:txBody>
      </p:sp>
    </p:spTree>
    <p:extLst>
      <p:ext uri="{BB962C8B-B14F-4D97-AF65-F5344CB8AC3E}">
        <p14:creationId xmlns:p14="http://schemas.microsoft.com/office/powerpoint/2010/main" val="39510143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B374A8-3C7A-724A-C7D8-9892899D54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955"/>
            <a:ext cx="12192000" cy="49217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C74A60-4813-CC41-C1AD-1D9B0B8A4808}"/>
              </a:ext>
            </a:extLst>
          </p:cNvPr>
          <p:cNvSpPr txBox="1"/>
          <p:nvPr/>
        </p:nvSpPr>
        <p:spPr>
          <a:xfrm>
            <a:off x="3046810" y="3244334"/>
            <a:ext cx="6093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The sharks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9BB2BA-CBA4-ADD9-71C1-0A7F12555CD1}"/>
              </a:ext>
            </a:extLst>
          </p:cNvPr>
          <p:cNvSpPr txBox="1"/>
          <p:nvPr/>
        </p:nvSpPr>
        <p:spPr>
          <a:xfrm>
            <a:off x="3046810" y="5693047"/>
            <a:ext cx="609361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6600" dirty="0">
                <a:latin typeface="Calibri Light" panose="020F0302020204030204" pitchFamily="34" charset="0"/>
                <a:cs typeface="Calibri Light" panose="020F0302020204030204" pitchFamily="34" charset="0"/>
              </a:rPr>
              <a:t>The</a:t>
            </a:r>
            <a:r>
              <a:rPr lang="en-GB" sz="6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6600" dirty="0">
                <a:latin typeface="Calibri Light" panose="020F0302020204030204" pitchFamily="34" charset="0"/>
                <a:cs typeface="Calibri Light" panose="020F0302020204030204" pitchFamily="34" charset="0"/>
              </a:rPr>
              <a:t>Sharks</a:t>
            </a:r>
          </a:p>
        </p:txBody>
      </p:sp>
    </p:spTree>
    <p:extLst>
      <p:ext uri="{BB962C8B-B14F-4D97-AF65-F5344CB8AC3E}">
        <p14:creationId xmlns:p14="http://schemas.microsoft.com/office/powerpoint/2010/main" val="24541018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684938-D9F6-8A1F-D6AD-8E05A33813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5059" y="0"/>
            <a:ext cx="4594792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F1C0B0D-A35E-7129-A3F9-A1C0DB779D27}"/>
              </a:ext>
            </a:extLst>
          </p:cNvPr>
          <p:cNvSpPr txBox="1"/>
          <p:nvPr/>
        </p:nvSpPr>
        <p:spPr>
          <a:xfrm>
            <a:off x="614362" y="1720840"/>
            <a:ext cx="428625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72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Riff</a:t>
            </a:r>
          </a:p>
          <a:p>
            <a:pPr algn="ctr"/>
            <a:r>
              <a:rPr lang="en-GB" sz="72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&amp;</a:t>
            </a:r>
          </a:p>
          <a:p>
            <a:pPr algn="ctr"/>
            <a:r>
              <a:rPr lang="en-GB" sz="72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Tony</a:t>
            </a:r>
          </a:p>
        </p:txBody>
      </p:sp>
    </p:spTree>
    <p:extLst>
      <p:ext uri="{BB962C8B-B14F-4D97-AF65-F5344CB8AC3E}">
        <p14:creationId xmlns:p14="http://schemas.microsoft.com/office/powerpoint/2010/main" val="42426011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586C31-A009-7824-C1E6-851852D9A0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8443" y="0"/>
            <a:ext cx="6946887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00D9AEC-55B7-BF22-DCAF-92C73DDA8081}"/>
              </a:ext>
            </a:extLst>
          </p:cNvPr>
          <p:cNvSpPr txBox="1"/>
          <p:nvPr/>
        </p:nvSpPr>
        <p:spPr>
          <a:xfrm>
            <a:off x="242888" y="1720840"/>
            <a:ext cx="3500437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Tony</a:t>
            </a:r>
          </a:p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&amp;</a:t>
            </a:r>
          </a:p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Maria</a:t>
            </a:r>
          </a:p>
        </p:txBody>
      </p:sp>
    </p:spTree>
    <p:extLst>
      <p:ext uri="{BB962C8B-B14F-4D97-AF65-F5344CB8AC3E}">
        <p14:creationId xmlns:p14="http://schemas.microsoft.com/office/powerpoint/2010/main" val="39226229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B244EC-65E0-6D68-7EAB-056C8ECEED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5023" y="0"/>
            <a:ext cx="4779404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F2E4038-E894-D8FB-E29B-E539174B0E30}"/>
              </a:ext>
            </a:extLst>
          </p:cNvPr>
          <p:cNvSpPr txBox="1"/>
          <p:nvPr/>
        </p:nvSpPr>
        <p:spPr>
          <a:xfrm>
            <a:off x="685800" y="1720840"/>
            <a:ext cx="310038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Chino</a:t>
            </a:r>
          </a:p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&amp;</a:t>
            </a:r>
          </a:p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Maria</a:t>
            </a:r>
          </a:p>
        </p:txBody>
      </p:sp>
    </p:spTree>
    <p:extLst>
      <p:ext uri="{BB962C8B-B14F-4D97-AF65-F5344CB8AC3E}">
        <p14:creationId xmlns:p14="http://schemas.microsoft.com/office/powerpoint/2010/main" val="21712885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47239BF-B255-3EFF-8B3F-49FCD4A446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7006" y="0"/>
            <a:ext cx="8244676" cy="68533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042D688-DC87-EE39-6944-33A1C9D81D10}"/>
              </a:ext>
            </a:extLst>
          </p:cNvPr>
          <p:cNvSpPr txBox="1"/>
          <p:nvPr/>
        </p:nvSpPr>
        <p:spPr>
          <a:xfrm>
            <a:off x="0" y="1072203"/>
            <a:ext cx="3348418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atin typeface="Calibri Light" panose="020F0302020204030204" pitchFamily="34" charset="0"/>
                <a:cs typeface="Calibri Light" panose="020F0302020204030204" pitchFamily="34" charset="0"/>
              </a:rPr>
              <a:t>Consuela,</a:t>
            </a:r>
          </a:p>
          <a:p>
            <a:pPr algn="ctr"/>
            <a:r>
              <a:rPr lang="en-GB" sz="6000" dirty="0">
                <a:latin typeface="Calibri Light" panose="020F0302020204030204" pitchFamily="34" charset="0"/>
                <a:cs typeface="Calibri Light" panose="020F0302020204030204" pitchFamily="34" charset="0"/>
              </a:rPr>
              <a:t>Anita,</a:t>
            </a:r>
          </a:p>
          <a:p>
            <a:pPr algn="ctr"/>
            <a:r>
              <a:rPr lang="en-GB" sz="6000" dirty="0">
                <a:latin typeface="Calibri Light" panose="020F0302020204030204" pitchFamily="34" charset="0"/>
                <a:cs typeface="Calibri Light" panose="020F0302020204030204" pitchFamily="34" charset="0"/>
              </a:rPr>
              <a:t>Rosalia</a:t>
            </a:r>
          </a:p>
          <a:p>
            <a:pPr algn="ctr"/>
            <a:r>
              <a:rPr lang="en-GB" sz="6000" dirty="0">
                <a:latin typeface="Calibri Light" panose="020F0302020204030204" pitchFamily="34" charset="0"/>
                <a:cs typeface="Calibri Light" panose="020F0302020204030204" pitchFamily="34" charset="0"/>
              </a:rPr>
              <a:t>&amp;</a:t>
            </a:r>
          </a:p>
          <a:p>
            <a:pPr algn="ctr"/>
            <a:r>
              <a:rPr lang="en-GB" sz="6000" dirty="0">
                <a:latin typeface="Calibri Light" panose="020F0302020204030204" pitchFamily="34" charset="0"/>
                <a:cs typeface="Calibri Light" panose="020F0302020204030204" pitchFamily="34" charset="0"/>
              </a:rPr>
              <a:t>Maria</a:t>
            </a:r>
          </a:p>
        </p:txBody>
      </p:sp>
    </p:spTree>
    <p:extLst>
      <p:ext uri="{BB962C8B-B14F-4D97-AF65-F5344CB8AC3E}">
        <p14:creationId xmlns:p14="http://schemas.microsoft.com/office/powerpoint/2010/main" val="34456470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A134CA-2D3D-2438-772C-EC6DB854B6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2387" y="0"/>
            <a:ext cx="5913276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7F61BFD-EFE0-B0FE-3426-7EC7A9224B56}"/>
              </a:ext>
            </a:extLst>
          </p:cNvPr>
          <p:cNvSpPr txBox="1"/>
          <p:nvPr/>
        </p:nvSpPr>
        <p:spPr>
          <a:xfrm>
            <a:off x="642938" y="1720840"/>
            <a:ext cx="2871787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Anita</a:t>
            </a:r>
          </a:p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&amp;</a:t>
            </a:r>
          </a:p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Maria</a:t>
            </a:r>
          </a:p>
        </p:txBody>
      </p:sp>
    </p:spTree>
    <p:extLst>
      <p:ext uri="{BB962C8B-B14F-4D97-AF65-F5344CB8AC3E}">
        <p14:creationId xmlns:p14="http://schemas.microsoft.com/office/powerpoint/2010/main" val="9485989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C477230-9BDF-9293-979C-E258920FEB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14" t="27094" r="14293"/>
          <a:stretch/>
        </p:blipFill>
        <p:spPr>
          <a:xfrm>
            <a:off x="5304580" y="0"/>
            <a:ext cx="5079194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42D11E3-32E6-D440-60AB-03261D6CD66F}"/>
              </a:ext>
            </a:extLst>
          </p:cNvPr>
          <p:cNvSpPr txBox="1"/>
          <p:nvPr/>
        </p:nvSpPr>
        <p:spPr>
          <a:xfrm>
            <a:off x="557214" y="2828835"/>
            <a:ext cx="361473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Tony</a:t>
            </a:r>
          </a:p>
        </p:txBody>
      </p:sp>
    </p:spTree>
    <p:extLst>
      <p:ext uri="{BB962C8B-B14F-4D97-AF65-F5344CB8AC3E}">
        <p14:creationId xmlns:p14="http://schemas.microsoft.com/office/powerpoint/2010/main" val="9434122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710AFC-6CD8-6169-68A7-F23442126A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199" y="0"/>
            <a:ext cx="5429251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4C52428-BD23-CA87-23FB-691769DB133C}"/>
              </a:ext>
            </a:extLst>
          </p:cNvPr>
          <p:cNvSpPr txBox="1"/>
          <p:nvPr/>
        </p:nvSpPr>
        <p:spPr>
          <a:xfrm>
            <a:off x="128587" y="1720840"/>
            <a:ext cx="380047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Anita</a:t>
            </a:r>
          </a:p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&amp;</a:t>
            </a:r>
          </a:p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Maria</a:t>
            </a:r>
          </a:p>
        </p:txBody>
      </p:sp>
    </p:spTree>
    <p:extLst>
      <p:ext uri="{BB962C8B-B14F-4D97-AF65-F5344CB8AC3E}">
        <p14:creationId xmlns:p14="http://schemas.microsoft.com/office/powerpoint/2010/main" val="9591277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898E62-26C0-88D1-A7C6-A6A38EA17E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204"/>
          <a:stretch/>
        </p:blipFill>
        <p:spPr>
          <a:xfrm>
            <a:off x="608795" y="0"/>
            <a:ext cx="10974409" cy="59721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57DE393-F89B-6ED2-E687-07843D05E8B4}"/>
              </a:ext>
            </a:extLst>
          </p:cNvPr>
          <p:cNvSpPr txBox="1"/>
          <p:nvPr/>
        </p:nvSpPr>
        <p:spPr>
          <a:xfrm>
            <a:off x="3049190" y="5842337"/>
            <a:ext cx="609361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6000" dirty="0">
                <a:latin typeface="Calibri Light" panose="020F0302020204030204" pitchFamily="34" charset="0"/>
                <a:cs typeface="Calibri Light" panose="020F0302020204030204" pitchFamily="34" charset="0"/>
              </a:rPr>
              <a:t>The Cast</a:t>
            </a:r>
          </a:p>
        </p:txBody>
      </p:sp>
    </p:spTree>
    <p:extLst>
      <p:ext uri="{BB962C8B-B14F-4D97-AF65-F5344CB8AC3E}">
        <p14:creationId xmlns:p14="http://schemas.microsoft.com/office/powerpoint/2010/main" val="34621564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2B5E87-00BF-0605-2643-69B633F15D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100"/>
          <a:stretch/>
        </p:blipFill>
        <p:spPr>
          <a:xfrm>
            <a:off x="0" y="0"/>
            <a:ext cx="12192000" cy="58491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C74AE4A-4A8C-766D-E881-44033A7BE285}"/>
              </a:ext>
            </a:extLst>
          </p:cNvPr>
          <p:cNvSpPr txBox="1"/>
          <p:nvPr/>
        </p:nvSpPr>
        <p:spPr>
          <a:xfrm>
            <a:off x="3049191" y="5677499"/>
            <a:ext cx="609361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The Cast</a:t>
            </a:r>
          </a:p>
        </p:txBody>
      </p:sp>
    </p:spTree>
    <p:extLst>
      <p:ext uri="{BB962C8B-B14F-4D97-AF65-F5344CB8AC3E}">
        <p14:creationId xmlns:p14="http://schemas.microsoft.com/office/powerpoint/2010/main" val="13479772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3FA2DBB-0DCA-84C5-4A11-68C4E6456510}"/>
              </a:ext>
            </a:extLst>
          </p:cNvPr>
          <p:cNvSpPr txBox="1"/>
          <p:nvPr/>
        </p:nvSpPr>
        <p:spPr>
          <a:xfrm>
            <a:off x="3161110" y="5074207"/>
            <a:ext cx="609361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latin typeface="Calibri Light" panose="020F0302020204030204" pitchFamily="34" charset="0"/>
                <a:cs typeface="Calibri Light" panose="020F0302020204030204" pitchFamily="34" charset="0"/>
              </a:rPr>
              <a:t>The Cast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AAF417-C5DA-9A99-B6D7-FDDD89B268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349"/>
            <a:ext cx="12192000" cy="374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7904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">
              <a:schemeClr val="accent1">
                <a:lumMod val="75000"/>
              </a:schemeClr>
            </a:gs>
            <a:gs pos="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6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0A433E-CFE6-6B47-7CAB-588A9B5CF4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6272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564" t="8919" r="8759" b="8409"/>
          <a:stretch/>
        </p:blipFill>
        <p:spPr bwMode="auto">
          <a:xfrm>
            <a:off x="3404681" y="642027"/>
            <a:ext cx="5505855" cy="5642042"/>
          </a:xfrm>
          <a:prstGeom prst="rect">
            <a:avLst/>
          </a:prstGeom>
          <a:gradFill flip="none" rotWithShape="1">
            <a:gsLst>
              <a:gs pos="15000">
                <a:schemeClr val="accent2">
                  <a:lumMod val="66000"/>
                  <a:lumOff val="34000"/>
                  <a:alpha val="77000"/>
                </a:schemeClr>
              </a:gs>
              <a:gs pos="0">
                <a:schemeClr val="accent1">
                  <a:lumMod val="5000"/>
                  <a:lumOff val="95000"/>
                </a:schemeClr>
              </a:gs>
              <a:gs pos="98000">
                <a:srgbClr val="A7DFF5"/>
              </a:gs>
              <a:gs pos="49000">
                <a:schemeClr val="tx2">
                  <a:lumMod val="0"/>
                  <a:lumOff val="100000"/>
                </a:schemeClr>
              </a:gs>
              <a:gs pos="77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073420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2201</TotalTime>
  <Words>108</Words>
  <Application>Microsoft Office PowerPoint</Application>
  <PresentationFormat>Widescreen</PresentationFormat>
  <Paragraphs>66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Calibri</vt:lpstr>
      <vt:lpstr>Calibri Light</vt:lpstr>
      <vt:lpstr>Tw Cen MT</vt:lpstr>
      <vt:lpstr>Tw Cen MT Condensed</vt:lpstr>
      <vt:lpstr>Wingdings 3</vt:lpstr>
      <vt:lpstr>Integral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WEST SIDE STORY</dc:title>
  <dc:creator>j hall</dc:creator>
  <cp:lastModifiedBy>Rita Del-Giudice</cp:lastModifiedBy>
  <cp:revision>60</cp:revision>
  <dcterms:created xsi:type="dcterms:W3CDTF">2023-03-05T22:45:53Z</dcterms:created>
  <dcterms:modified xsi:type="dcterms:W3CDTF">2023-07-18T09:53:22Z</dcterms:modified>
</cp:coreProperties>
</file>