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88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42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56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A5B5B-1D53-7E0A-7E05-88A878EB24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90CCC4-80DD-2FE0-DF11-7B973EFAB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0E66CA-F4D2-67DE-2973-6D85C8805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C8DCB7-8786-4488-D20C-044C5C19B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F06E5-67D2-C7DA-1482-CE608C4AE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31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15443-D0C0-B6B9-4480-D2B8D5AB3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E8B37-4257-D99E-4D05-D02CB596C6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8318C7-151F-4E6F-168D-36C822FC7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779C07-1A2B-D04E-2F2E-9B3044AD1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602E8-8975-3C00-709F-EA3F221D8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86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4EE49-D628-4F36-60B2-CDA816104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24AAA4-F1F7-82FB-E137-30DB5DB381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0EB776-6500-8409-78C1-2CD848CA2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A6C03-CBDB-B56F-DCB9-D5686635C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7CF344-DCD5-0E09-25FE-0ED43AB8F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49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E6B66-74CC-E7E5-A1B0-C4DAFE993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4FA9D-B648-3FDA-4273-1FE5A4903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9FBAFA-861E-F8B4-3C69-9AFE1F61C5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CA6877-B5F8-9AC1-E8B6-D0283D4A5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32352A-1269-DB67-A35C-FD055C21C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D7367E-DECC-1732-1619-2E73E11E4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9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E94BB-31FA-20E5-E185-CBD8B5074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E4DD57-4C7B-93D7-6285-37BE448826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227B96-25A3-3633-D15F-2931B93208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DB9D4E-BC75-13C0-2C17-25DE7032BA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490C91-09B3-35E2-2404-3B78D888D8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BB1742-F8B5-F6FB-AD21-6F13762D4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24F048-557D-AA4F-072E-84FB5F487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7AEE8A-EA8D-2DB2-D0A5-D8421319F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19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71C8F-20B0-4D6E-464B-40768EC34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238BFF-0D81-1593-AE61-444BE43D5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0DFAEA-BA33-C543-F12C-D356654BC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F712FC-E2D7-EFA9-A5EF-FAAA3A048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43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17B3E7-E796-BD32-3201-2F343FE71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FF2FFD-374F-A8C8-BF1D-4EA6418E4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9AE0A3-D175-F283-BF01-4CA091CC4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23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F841E-2E3C-3E25-9D6E-40171CD00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AE863-4CB2-436E-6A7B-6983E7E7E2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3DF89F-4249-A610-5D11-DAC112003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78A03-C03F-0740-B393-4A456EC1C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EF2B10-05EB-C9D5-2262-E67824524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967907-D6F2-2EA2-E6ED-85EE40E51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57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78D81-C85C-1FEE-6CAD-B7DBC9D61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028E22-8392-1962-4B70-A1F55A8AA5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6C1B34-F2C2-942D-B45C-0BA02B06AD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08AFC5-2CE1-CC7A-845E-4613F0467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4CF87-C0A6-388F-BE28-4290096BF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8DBCC-8B8F-E715-F204-F9597A882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73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F0BC3-9EBF-B1A1-F8E3-F71BC3F91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56279F-D8A7-62E1-A1B7-523DD09CFB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2858F-7F02-A6F9-5CED-43E3BE57D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60D5F5-2132-BC92-B90E-96651C61B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9FD720-8B8D-0E76-46BB-55D8451AD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02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3F6CC3-AE2A-85E2-24BC-B21802AF42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217935-3F1F-A1E2-D41E-7F3891640C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6F121-64C5-6ED8-423A-FC0F3F955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5C32C-E596-A270-ED05-0FFEBB075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6C0C7-6222-8049-7D41-B04D9BBEB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44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7B2CBA-7251-A372-CF66-0F65840E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B4EE86-16BB-AC0D-AFD2-9286E150AB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D55FB-5962-9B9E-332E-5A88569F44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B5D38-B692-424F-9C62-8FB261F61308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5282A0-63DC-196C-06A5-56522A8D74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50F5ED-03A6-CE19-EEB5-426AA7010C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7347C-C862-4A23-A9E4-CA23F10B2A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723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F2CED-AEBE-41C3-7878-601DC6FB5F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/>
              <a:t>HMS</a:t>
            </a:r>
            <a:r>
              <a:rPr lang="en-GB" dirty="0"/>
              <a:t>  </a:t>
            </a:r>
            <a:r>
              <a:rPr lang="en-GB" sz="8800" dirty="0"/>
              <a:t>PINAFORE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6A8522-64C2-90C2-2EED-F40AC17CD2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87656"/>
            <a:ext cx="9144000" cy="1655762"/>
          </a:xfrm>
        </p:spPr>
        <p:txBody>
          <a:bodyPr>
            <a:normAutofit/>
          </a:bodyPr>
          <a:lstStyle/>
          <a:p>
            <a:r>
              <a:rPr lang="en-GB" sz="8800" dirty="0">
                <a:latin typeface="+mj-lt"/>
              </a:rPr>
              <a:t>1989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256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93284-2EED-8A46-E464-ADA4F0406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3065129" cy="6127750"/>
          </a:xfrm>
        </p:spPr>
        <p:txBody>
          <a:bodyPr/>
          <a:lstStyle/>
          <a:p>
            <a:pPr algn="ctr"/>
            <a:r>
              <a:rPr lang="en-GB" dirty="0"/>
              <a:t>Sir Joseph</a:t>
            </a:r>
            <a:br>
              <a:rPr lang="en-GB" dirty="0"/>
            </a:br>
            <a:r>
              <a:rPr lang="en-GB" dirty="0"/>
              <a:t>&amp;</a:t>
            </a:r>
            <a:br>
              <a:rPr lang="en-GB" dirty="0"/>
            </a:br>
            <a:r>
              <a:rPr lang="en-GB" dirty="0"/>
              <a:t>Captain</a:t>
            </a:r>
            <a:br>
              <a:rPr lang="en-GB" dirty="0"/>
            </a:br>
            <a:r>
              <a:rPr lang="en-GB" dirty="0"/>
              <a:t>Corcoran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E9C0AD-4E5C-8205-74CB-8EDE560D2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129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22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278D9-6A32-36E5-5E77-F431B8A62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348340" y="6095309"/>
            <a:ext cx="11524343" cy="915091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The Crew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A12B11-A145-2F5D-6678-41998E7E72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7" t="7006" r="167" b="3005"/>
          <a:stretch/>
        </p:blipFill>
        <p:spPr>
          <a:xfrm>
            <a:off x="1582057" y="-1"/>
            <a:ext cx="9103725" cy="614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67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EE9FE-F904-42E7-CDD3-35CE03251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460514"/>
            <a:ext cx="3154018" cy="6056242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Ralph</a:t>
            </a:r>
            <a:br>
              <a:rPr lang="en-GB" sz="5400" dirty="0"/>
            </a:br>
            <a:r>
              <a:rPr lang="en-GB" sz="5400" dirty="0"/>
              <a:t>Rackstraw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59CF4C-2AA9-BCAC-7CB9-60FF666C2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018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06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E875B-55BC-DF5F-4B25-E58970FD0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2557610" cy="6857999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Captain Corcoran</a:t>
            </a:r>
            <a:br>
              <a:rPr lang="en-GB" sz="4800" dirty="0"/>
            </a:br>
            <a:r>
              <a:rPr lang="en-GB" sz="4800" dirty="0"/>
              <a:t>&amp;</a:t>
            </a:r>
            <a:br>
              <a:rPr lang="en-GB" sz="4800" dirty="0"/>
            </a:br>
            <a:r>
              <a:rPr lang="en-GB" sz="4800" dirty="0"/>
              <a:t>Crew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70737B-886E-BE7A-DA39-6A5702C3E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610" y="129209"/>
            <a:ext cx="9634390" cy="659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74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A554B-39CF-1352-178E-72F527522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9599" y="5943600"/>
            <a:ext cx="3352799" cy="914400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The Sailors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0E014D-B2CA-6B49-FBD5-CF8EC4755A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43"/>
          <a:stretch/>
        </p:blipFill>
        <p:spPr>
          <a:xfrm>
            <a:off x="1378857" y="0"/>
            <a:ext cx="9434285" cy="582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6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3BAE3-016E-A54C-ED16-2FDDDC1AD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6" y="6052457"/>
            <a:ext cx="11569148" cy="805543"/>
          </a:xfrm>
        </p:spPr>
        <p:txBody>
          <a:bodyPr>
            <a:noAutofit/>
          </a:bodyPr>
          <a:lstStyle/>
          <a:p>
            <a:pPr algn="ctr"/>
            <a:r>
              <a:rPr lang="en-GB" sz="5400" dirty="0"/>
              <a:t>More Sailors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AF282E-5CCF-4C6C-EECD-5EE0615EBE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27"/>
          <a:stretch/>
        </p:blipFill>
        <p:spPr>
          <a:xfrm>
            <a:off x="1173356" y="0"/>
            <a:ext cx="9856529" cy="592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80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DEE45-8CE5-95CA-0F86-8B1F83840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365125"/>
            <a:ext cx="3048000" cy="6128440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Josephine Corcoran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1C6165-3592-0A19-568A-88BEB84E6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1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84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AA05F-42CD-7836-0907-A188C11BA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437" y="6103256"/>
            <a:ext cx="11431126" cy="754744"/>
          </a:xfrm>
        </p:spPr>
        <p:txBody>
          <a:bodyPr>
            <a:noAutofit/>
          </a:bodyPr>
          <a:lstStyle/>
          <a:p>
            <a:pPr algn="ctr"/>
            <a:r>
              <a:rPr lang="en-GB" sz="5400" dirty="0"/>
              <a:t>More Sailors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A3BDE6-D5B2-D32B-F475-D53584B131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99" b="1"/>
          <a:stretch/>
        </p:blipFill>
        <p:spPr>
          <a:xfrm>
            <a:off x="1048321" y="0"/>
            <a:ext cx="10095358" cy="597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4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54FA-8DED-D114-24C5-FCFC499C1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829" y="6019924"/>
            <a:ext cx="11509827" cy="838076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And more Sailors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4627B9-23B9-4978-A79D-361B8D861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0" y="1"/>
            <a:ext cx="10135641" cy="590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37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C1028-7BC4-A7BA-1445-B30602D8D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703" y="6054725"/>
            <a:ext cx="11252592" cy="803275"/>
          </a:xfrm>
        </p:spPr>
        <p:txBody>
          <a:bodyPr>
            <a:noAutofit/>
          </a:bodyPr>
          <a:lstStyle/>
          <a:p>
            <a:pPr algn="ctr"/>
            <a:r>
              <a:rPr lang="en-GB" sz="5400" dirty="0"/>
              <a:t>And yet more Sailors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CE2C4C-A9A9-B2BC-D9E5-1D419BE257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17"/>
          <a:stretch/>
        </p:blipFill>
        <p:spPr>
          <a:xfrm>
            <a:off x="1249086" y="0"/>
            <a:ext cx="9693827" cy="595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1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39E13-338F-8208-DB3D-550B11CDD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696" y="6168571"/>
            <a:ext cx="11354390" cy="689428"/>
          </a:xfrm>
        </p:spPr>
        <p:txBody>
          <a:bodyPr>
            <a:noAutofit/>
          </a:bodyPr>
          <a:lstStyle/>
          <a:p>
            <a:pPr algn="ctr"/>
            <a:r>
              <a:rPr lang="en-GB" sz="4800" dirty="0"/>
              <a:t>The Crew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F551A7-C0DE-EE5C-0751-1095DE8650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05" b="15715"/>
          <a:stretch/>
        </p:blipFill>
        <p:spPr>
          <a:xfrm>
            <a:off x="753859" y="0"/>
            <a:ext cx="10684281" cy="616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9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DB474-5546-D529-1BE3-A223EF095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3054654" cy="6127750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Sisters,</a:t>
            </a:r>
            <a:br>
              <a:rPr lang="en-GB" sz="5400" dirty="0"/>
            </a:br>
            <a:r>
              <a:rPr lang="en-GB" sz="5400" dirty="0"/>
              <a:t>Cousins</a:t>
            </a:r>
            <a:br>
              <a:rPr lang="en-GB" sz="5400" dirty="0"/>
            </a:br>
            <a:r>
              <a:rPr lang="en-GB" sz="5400" dirty="0"/>
              <a:t>&amp;</a:t>
            </a:r>
            <a:br>
              <a:rPr lang="en-GB" sz="5400" dirty="0"/>
            </a:br>
            <a:r>
              <a:rPr lang="en-GB" sz="5400" dirty="0"/>
              <a:t>Aunts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0A04E6-C335-CB7D-89A5-77C9F22E8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654" y="4989"/>
            <a:ext cx="9137346" cy="685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19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40ABA-5E33-D479-EA4D-955581E54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"/>
            <a:ext cx="3104886" cy="6857999"/>
          </a:xfrm>
        </p:spPr>
        <p:txBody>
          <a:bodyPr/>
          <a:lstStyle/>
          <a:p>
            <a:pPr algn="ctr"/>
            <a:r>
              <a:rPr lang="en-GB" dirty="0"/>
              <a:t>Captain</a:t>
            </a:r>
            <a:br>
              <a:rPr lang="en-GB" dirty="0"/>
            </a:br>
            <a:r>
              <a:rPr lang="en-GB" dirty="0"/>
              <a:t>Corcoran</a:t>
            </a:r>
            <a:br>
              <a:rPr lang="en-GB" dirty="0"/>
            </a:br>
            <a:r>
              <a:rPr lang="en-GB" dirty="0"/>
              <a:t>&amp;</a:t>
            </a:r>
            <a:br>
              <a:rPr lang="en-GB" dirty="0"/>
            </a:br>
            <a:r>
              <a:rPr lang="en-GB" dirty="0"/>
              <a:t>Sir Joseph</a:t>
            </a:r>
            <a:br>
              <a:rPr lang="en-GB" dirty="0"/>
            </a:br>
            <a:r>
              <a:rPr lang="en-GB" dirty="0"/>
              <a:t>Porter</a:t>
            </a:r>
            <a:br>
              <a:rPr lang="en-GB" dirty="0"/>
            </a:br>
            <a:r>
              <a:rPr lang="en-GB" dirty="0"/>
              <a:t>with the</a:t>
            </a:r>
            <a:br>
              <a:rPr lang="en-GB" dirty="0"/>
            </a:br>
            <a:r>
              <a:rPr lang="en-GB" dirty="0"/>
              <a:t>Cousins</a:t>
            </a:r>
            <a:br>
              <a:rPr lang="en-GB" dirty="0"/>
            </a:br>
            <a:r>
              <a:rPr lang="en-GB" dirty="0"/>
              <a:t>&amp;</a:t>
            </a:r>
            <a:br>
              <a:rPr lang="en-GB" dirty="0"/>
            </a:br>
            <a:r>
              <a:rPr lang="en-GB" dirty="0"/>
              <a:t>Aunts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2A7681-CD52-0BD5-F0EE-0A861913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886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09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87B0F-72AF-3FE1-5DC4-358262526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3048001" cy="6127750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Hebe,</a:t>
            </a:r>
            <a:br>
              <a:rPr lang="en-GB" sz="4800" dirty="0"/>
            </a:br>
            <a:r>
              <a:rPr lang="en-GB" sz="4800" dirty="0"/>
              <a:t>with</a:t>
            </a:r>
            <a:br>
              <a:rPr lang="en-GB" sz="4800" dirty="0"/>
            </a:br>
            <a:r>
              <a:rPr lang="en-GB" sz="4800" dirty="0"/>
              <a:t>Ralph,</a:t>
            </a:r>
            <a:br>
              <a:rPr lang="en-GB" sz="4800" dirty="0"/>
            </a:br>
            <a:r>
              <a:rPr lang="en-GB" sz="4800" dirty="0"/>
              <a:t>Boatswain</a:t>
            </a:r>
            <a:br>
              <a:rPr lang="en-GB" sz="4800" dirty="0"/>
            </a:br>
            <a:r>
              <a:rPr lang="en-GB" sz="4800" dirty="0"/>
              <a:t>&amp;</a:t>
            </a:r>
            <a:br>
              <a:rPr lang="en-GB" sz="4800" dirty="0"/>
            </a:br>
            <a:r>
              <a:rPr lang="en-GB" sz="4800" dirty="0"/>
              <a:t>Crew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033273-4CD7-1DF5-C849-9BE567664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1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61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A0337-6739-1504-8F29-2D42530DE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3051877" cy="6127750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Sisters,</a:t>
            </a:r>
            <a:br>
              <a:rPr lang="en-GB" sz="5400" dirty="0"/>
            </a:br>
            <a:r>
              <a:rPr lang="en-GB" sz="5400" dirty="0"/>
              <a:t>Cousins</a:t>
            </a:r>
            <a:br>
              <a:rPr lang="en-GB" sz="5400" dirty="0"/>
            </a:br>
            <a:r>
              <a:rPr lang="en-GB" sz="5400" dirty="0"/>
              <a:t>&amp;</a:t>
            </a:r>
            <a:br>
              <a:rPr lang="en-GB" sz="5400" dirty="0"/>
            </a:br>
            <a:r>
              <a:rPr lang="en-GB" sz="5400" dirty="0"/>
              <a:t>Aunts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E55637-4992-6659-60AF-AC55126E1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877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2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76BB4-C942-F514-693B-5B5884424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365125"/>
            <a:ext cx="3083258" cy="5995918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Boatswain</a:t>
            </a:r>
            <a:br>
              <a:rPr lang="en-GB" sz="5400" dirty="0"/>
            </a:br>
            <a:r>
              <a:rPr lang="en-GB" sz="5400" dirty="0"/>
              <a:t>&amp;</a:t>
            </a:r>
            <a:br>
              <a:rPr lang="en-GB" sz="5400" dirty="0"/>
            </a:br>
            <a:r>
              <a:rPr lang="en-GB" sz="5400" dirty="0"/>
              <a:t>Guest</a:t>
            </a:r>
            <a:br>
              <a:rPr lang="en-GB" sz="5400" dirty="0"/>
            </a:br>
            <a:r>
              <a:rPr lang="en-GB" sz="5400" dirty="0"/>
              <a:t>Crew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D9F6F8-AB48-D97F-ED4B-237BD69252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259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0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BE6-03E3-9C74-B1DF-DEE8F9774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365125"/>
            <a:ext cx="2884801" cy="6127750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Deadeye Dick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B50F2E-148C-703B-B834-12232E578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802" y="-8864"/>
            <a:ext cx="9307198" cy="6866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73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8F633-CAC8-846E-1F12-E7025EE5C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63" y="5994400"/>
            <a:ext cx="11120069" cy="703943"/>
          </a:xfrm>
        </p:spPr>
        <p:txBody>
          <a:bodyPr>
            <a:noAutofit/>
          </a:bodyPr>
          <a:lstStyle/>
          <a:p>
            <a:pPr algn="ctr"/>
            <a:r>
              <a:rPr lang="en-GB" sz="5400" dirty="0"/>
              <a:t>HMS Pinafore at night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8BF7C4-7665-66C9-93B0-AA97491AE9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12" b="8371"/>
          <a:stretch/>
        </p:blipFill>
        <p:spPr>
          <a:xfrm>
            <a:off x="1028005" y="0"/>
            <a:ext cx="10135983" cy="589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04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15495-1F8C-5ED2-2C15-C7D9C143F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3048383" cy="6105249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Little Buttercup</a:t>
            </a:r>
            <a:br>
              <a:rPr lang="en-GB" sz="5400" dirty="0"/>
            </a:br>
            <a:endParaRPr lang="en-GB" sz="5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9AFAA7-D912-A503-48A8-CC9A5688C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383" y="0"/>
            <a:ext cx="914399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12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65B1A-D9A5-6CA7-EB63-8D66C7A5F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257" y="365125"/>
            <a:ext cx="2945769" cy="6009171"/>
          </a:xfrm>
        </p:spPr>
        <p:txBody>
          <a:bodyPr/>
          <a:lstStyle/>
          <a:p>
            <a:pPr algn="ctr"/>
            <a:r>
              <a:rPr lang="en-GB" dirty="0"/>
              <a:t>Sir Joseph</a:t>
            </a:r>
            <a:br>
              <a:rPr lang="en-GB" dirty="0"/>
            </a:br>
            <a:r>
              <a:rPr lang="en-GB" dirty="0"/>
              <a:t>&amp;</a:t>
            </a:r>
            <a:br>
              <a:rPr lang="en-GB" dirty="0"/>
            </a:br>
            <a:r>
              <a:rPr lang="en-GB" dirty="0"/>
              <a:t>Captain</a:t>
            </a:r>
            <a:br>
              <a:rPr lang="en-GB" dirty="0"/>
            </a:br>
            <a:r>
              <a:rPr lang="en-GB" dirty="0"/>
              <a:t>Corcoran</a:t>
            </a:r>
            <a:br>
              <a:rPr lang="en-GB" dirty="0"/>
            </a:br>
            <a:r>
              <a:rPr lang="en-GB" dirty="0"/>
              <a:t>again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A628D1-E3B6-7E64-B909-7AB29F256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954" y="365125"/>
            <a:ext cx="8170333" cy="612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05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52D69-9564-EBE0-F1DB-C5255335D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584" y="365124"/>
            <a:ext cx="2756452" cy="6029049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Deadeye Dick</a:t>
            </a:r>
            <a:br>
              <a:rPr lang="en-GB" sz="4800" dirty="0"/>
            </a:br>
            <a:r>
              <a:rPr lang="en-GB" sz="4800" dirty="0"/>
              <a:t>&amp;</a:t>
            </a:r>
            <a:br>
              <a:rPr lang="en-GB" sz="4800" dirty="0"/>
            </a:br>
            <a:r>
              <a:rPr lang="en-GB" sz="4800" dirty="0"/>
              <a:t>Captain</a:t>
            </a:r>
            <a:br>
              <a:rPr lang="en-GB" sz="4800" dirty="0"/>
            </a:br>
            <a:r>
              <a:rPr lang="en-GB" sz="4800" dirty="0"/>
              <a:t>Corcoran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B371FA-3571-1018-5DA2-D7DC92EBC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963" y="414475"/>
            <a:ext cx="8038731" cy="602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82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B6EE0-66F2-D32C-C69D-D3A15749C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365125"/>
            <a:ext cx="2902857" cy="6127750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Captain</a:t>
            </a:r>
            <a:br>
              <a:rPr lang="en-GB" sz="4800" dirty="0"/>
            </a:br>
            <a:r>
              <a:rPr lang="en-GB" sz="4800" dirty="0"/>
              <a:t>Corcoran</a:t>
            </a:r>
            <a:br>
              <a:rPr lang="en-GB" sz="4800" dirty="0"/>
            </a:br>
            <a:r>
              <a:rPr lang="en-GB" sz="4800" dirty="0"/>
              <a:t>&amp; Boatswain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EF161F-98E1-0B9C-36B9-C5AFA21D69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857" y="0"/>
            <a:ext cx="9289142" cy="696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94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D566A-3E6F-4579-D310-676B64859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670425" cy="6857999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Sir Joseph</a:t>
            </a:r>
            <a:br>
              <a:rPr lang="en-GB" sz="5400" dirty="0"/>
            </a:br>
            <a:r>
              <a:rPr lang="en-GB" sz="5400" dirty="0"/>
              <a:t>has a lot</a:t>
            </a:r>
            <a:br>
              <a:rPr lang="en-GB" sz="5400" dirty="0"/>
            </a:br>
            <a:r>
              <a:rPr lang="en-GB" sz="5400" dirty="0"/>
              <a:t>to say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EF5852-77D1-5215-1F62-11CBFCAD6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425" y="490330"/>
            <a:ext cx="8003393" cy="600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96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69287-92B3-68DD-F8E9-D816C392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365125"/>
            <a:ext cx="4399722" cy="6137689"/>
          </a:xfrm>
        </p:spPr>
        <p:txBody>
          <a:bodyPr/>
          <a:lstStyle/>
          <a:p>
            <a:pPr algn="ctr"/>
            <a:r>
              <a:rPr lang="en-GB" dirty="0"/>
              <a:t>Little Buttercup</a:t>
            </a:r>
            <a:br>
              <a:rPr lang="en-GB" dirty="0"/>
            </a:br>
            <a:r>
              <a:rPr lang="en-GB" dirty="0"/>
              <a:t>again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E5CE80-C22D-8BC9-BA2C-011AB6C13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50" y="0"/>
            <a:ext cx="77152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75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2D3DA-40F3-BF26-33E3-F8E1B1657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06" y="365125"/>
            <a:ext cx="2813337" cy="6105249"/>
          </a:xfrm>
        </p:spPr>
        <p:txBody>
          <a:bodyPr/>
          <a:lstStyle/>
          <a:p>
            <a:pPr algn="ctr"/>
            <a:r>
              <a:rPr lang="en-GB" dirty="0"/>
              <a:t>Sir Joseph, Josephine, Hebe</a:t>
            </a:r>
            <a:br>
              <a:rPr lang="en-GB" dirty="0"/>
            </a:br>
            <a:r>
              <a:rPr lang="en-GB" dirty="0"/>
              <a:t>&amp; Boatswain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B79095-450C-D27F-C829-42E775D19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964" y="387626"/>
            <a:ext cx="8140330" cy="610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82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C85E2-F007-266E-E082-F898C477E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070" y="441815"/>
            <a:ext cx="4492487" cy="5974367"/>
          </a:xfrm>
        </p:spPr>
        <p:txBody>
          <a:bodyPr>
            <a:normAutofit/>
          </a:bodyPr>
          <a:lstStyle/>
          <a:p>
            <a:pPr algn="ctr"/>
            <a:r>
              <a:rPr lang="en-GB" sz="6000" dirty="0"/>
              <a:t>Roles</a:t>
            </a:r>
            <a:br>
              <a:rPr lang="en-GB" sz="6000" dirty="0"/>
            </a:br>
            <a:r>
              <a:rPr lang="en-GB" sz="6000" dirty="0"/>
              <a:t>reversed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4AD8D6-3AD4-C651-4C27-D5D106737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237" y="-2"/>
            <a:ext cx="7243763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11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C42A0-488E-82A5-F566-4A4DE0C21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2" y="0"/>
            <a:ext cx="3034120" cy="6858000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Buttercup</a:t>
            </a:r>
            <a:br>
              <a:rPr lang="en-GB" sz="4000" dirty="0"/>
            </a:br>
            <a:r>
              <a:rPr lang="en-GB" sz="4000" dirty="0"/>
              <a:t>&amp;</a:t>
            </a:r>
            <a:br>
              <a:rPr lang="en-GB" sz="4000" dirty="0"/>
            </a:br>
            <a:r>
              <a:rPr lang="en-GB" sz="4000" dirty="0"/>
              <a:t> Captain</a:t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> Hebe</a:t>
            </a:r>
            <a:br>
              <a:rPr lang="en-GB" sz="4000" dirty="0"/>
            </a:br>
            <a:r>
              <a:rPr lang="en-GB" sz="4000" dirty="0"/>
              <a:t>&amp;</a:t>
            </a:r>
            <a:br>
              <a:rPr lang="en-GB" sz="4000" dirty="0"/>
            </a:br>
            <a:r>
              <a:rPr lang="en-GB" sz="4000" dirty="0"/>
              <a:t> Sir Joseph</a:t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>Josephine</a:t>
            </a:r>
            <a:br>
              <a:rPr lang="en-GB" sz="4000" dirty="0"/>
            </a:br>
            <a:r>
              <a:rPr lang="en-GB" sz="4000" dirty="0"/>
              <a:t>&amp;</a:t>
            </a:r>
            <a:br>
              <a:rPr lang="en-GB" sz="4000" dirty="0"/>
            </a:br>
            <a:r>
              <a:rPr lang="en-GB" sz="4000" dirty="0"/>
              <a:t>Ralph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D091D4-2309-C6C3-9BA5-8A11B3F3A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061" y="0"/>
            <a:ext cx="9143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18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57A6A-73E6-FFDB-FDC0-AC9943BA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34971"/>
            <a:ext cx="5433391" cy="5788058"/>
          </a:xfrm>
        </p:spPr>
        <p:txBody>
          <a:bodyPr/>
          <a:lstStyle/>
          <a:p>
            <a:pPr algn="ctr"/>
            <a:r>
              <a:rPr lang="en-GB" dirty="0"/>
              <a:t>Buttercup</a:t>
            </a:r>
            <a:br>
              <a:rPr lang="en-GB" dirty="0"/>
            </a:br>
            <a:r>
              <a:rPr lang="en-GB" dirty="0"/>
              <a:t>&amp;</a:t>
            </a:r>
            <a:br>
              <a:rPr lang="en-GB" dirty="0"/>
            </a:br>
            <a:r>
              <a:rPr lang="en-GB" dirty="0"/>
              <a:t>Captain</a:t>
            </a:r>
            <a:br>
              <a:rPr lang="en-GB" dirty="0"/>
            </a:br>
            <a:r>
              <a:rPr lang="en-GB" dirty="0"/>
              <a:t>united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EA6857-302A-6FEA-07B9-20323D2653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7"/>
          <a:stretch/>
        </p:blipFill>
        <p:spPr>
          <a:xfrm>
            <a:off x="5412123" y="0"/>
            <a:ext cx="67798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23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84781-6404-75F6-B697-CE82FA1D4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088" y="365125"/>
            <a:ext cx="4704521" cy="6105159"/>
          </a:xfrm>
        </p:spPr>
        <p:txBody>
          <a:bodyPr/>
          <a:lstStyle/>
          <a:p>
            <a:pPr algn="ctr"/>
            <a:r>
              <a:rPr lang="en-GB" dirty="0"/>
              <a:t>Hebe</a:t>
            </a:r>
            <a:br>
              <a:rPr lang="en-GB" dirty="0"/>
            </a:br>
            <a:r>
              <a:rPr lang="en-GB" dirty="0"/>
              <a:t>&amp;</a:t>
            </a:r>
            <a:br>
              <a:rPr lang="en-GB" dirty="0"/>
            </a:br>
            <a:r>
              <a:rPr lang="en-GB" dirty="0"/>
              <a:t>Sir Joseph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Josephine</a:t>
            </a:r>
            <a:br>
              <a:rPr lang="en-GB" dirty="0"/>
            </a:br>
            <a:r>
              <a:rPr lang="en-GB" dirty="0"/>
              <a:t>&amp;</a:t>
            </a:r>
            <a:br>
              <a:rPr lang="en-GB" dirty="0"/>
            </a:br>
            <a:r>
              <a:rPr lang="en-GB" dirty="0"/>
              <a:t>Ralph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437CE5-A0B7-8808-895E-D5004A433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645" y="0"/>
            <a:ext cx="6715355" cy="687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18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BE697-1899-7005-4D6B-372B25AE1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4762501" cy="5942910"/>
          </a:xfrm>
        </p:spPr>
        <p:txBody>
          <a:bodyPr/>
          <a:lstStyle/>
          <a:p>
            <a:pPr algn="ctr"/>
            <a:r>
              <a:rPr lang="en-GB" dirty="0"/>
              <a:t>Josephine,</a:t>
            </a:r>
            <a:br>
              <a:rPr lang="en-GB" dirty="0"/>
            </a:br>
            <a:r>
              <a:rPr lang="en-GB" dirty="0"/>
              <a:t> Ralph</a:t>
            </a:r>
            <a:br>
              <a:rPr lang="en-GB" dirty="0"/>
            </a:br>
            <a:r>
              <a:rPr lang="en-GB" dirty="0"/>
              <a:t>&amp;</a:t>
            </a:r>
            <a:br>
              <a:rPr lang="en-GB" dirty="0"/>
            </a:br>
            <a:r>
              <a:rPr lang="en-GB" dirty="0"/>
              <a:t>Boatswain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5E1EFF-DD88-36C8-8CE5-393652466E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1" y="0"/>
            <a:ext cx="74294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28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0C3D0-AE27-FF74-C32E-7FB8AF8D4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72467"/>
            <a:ext cx="3048001" cy="5920408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Hebe,</a:t>
            </a:r>
            <a:br>
              <a:rPr lang="en-GB" sz="4800" dirty="0"/>
            </a:br>
            <a:r>
              <a:rPr lang="en-GB" sz="4800" dirty="0"/>
              <a:t>Sir Joseph</a:t>
            </a:r>
            <a:br>
              <a:rPr lang="en-GB" sz="4800" dirty="0"/>
            </a:br>
            <a:r>
              <a:rPr lang="en-GB" sz="4800" dirty="0"/>
              <a:t>&amp;</a:t>
            </a:r>
            <a:br>
              <a:rPr lang="en-GB" sz="4800" dirty="0"/>
            </a:br>
            <a:r>
              <a:rPr lang="en-GB" sz="4800" dirty="0"/>
              <a:t>Josephine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135717-F77E-D2D2-415C-0634393D9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740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0A433E-CFE6-6B47-7CAB-588A9B5CF4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64" t="8919" r="8759" b="8409"/>
          <a:stretch/>
        </p:blipFill>
        <p:spPr bwMode="auto">
          <a:xfrm>
            <a:off x="3404681" y="642027"/>
            <a:ext cx="5505855" cy="5642042"/>
          </a:xfrm>
          <a:prstGeom prst="rect">
            <a:avLst/>
          </a:prstGeom>
          <a:gradFill>
            <a:gsLst>
              <a:gs pos="61494">
                <a:srgbClr val="99FFCC"/>
              </a:gs>
              <a:gs pos="0">
                <a:schemeClr val="accent1">
                  <a:lumMod val="5000"/>
                  <a:lumOff val="95000"/>
                </a:schemeClr>
              </a:gs>
              <a:gs pos="89902">
                <a:srgbClr val="A7DFF5"/>
              </a:gs>
              <a:gs pos="74000">
                <a:schemeClr val="tx2">
                  <a:lumMod val="0"/>
                  <a:lumOff val="100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6200000" scaled="1"/>
          </a:gradFill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409073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330"/>
    </mc:Choice>
    <mc:Fallback xmlns="">
      <p:transition spd="slow" advClick="0" advTm="733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213</Words>
  <Application>Microsoft Office PowerPoint</Application>
  <PresentationFormat>Widescreen</PresentationFormat>
  <Paragraphs>33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HMS  PINAFORE</vt:lpstr>
      <vt:lpstr>Sir Joseph &amp; Captain Corcoran</vt:lpstr>
      <vt:lpstr>The Crew</vt:lpstr>
      <vt:lpstr>Ralph Rackstraw</vt:lpstr>
      <vt:lpstr>Captain Corcoran &amp; Crew</vt:lpstr>
      <vt:lpstr>The Sailors</vt:lpstr>
      <vt:lpstr>More Sailors</vt:lpstr>
      <vt:lpstr>Josephine Corcoran</vt:lpstr>
      <vt:lpstr>More Sailors</vt:lpstr>
      <vt:lpstr>And more Sailors</vt:lpstr>
      <vt:lpstr>And yet more Sailors</vt:lpstr>
      <vt:lpstr>The Crew</vt:lpstr>
      <vt:lpstr>Sisters, Cousins &amp; Aunts</vt:lpstr>
      <vt:lpstr>Captain Corcoran &amp; Sir Joseph Porter with the Cousins &amp; Aunts</vt:lpstr>
      <vt:lpstr>Hebe, with Ralph, Boatswain &amp; Crew</vt:lpstr>
      <vt:lpstr>Sisters, Cousins &amp; Aunts</vt:lpstr>
      <vt:lpstr>Boatswain &amp; Guest Crew</vt:lpstr>
      <vt:lpstr>Deadeye Dick</vt:lpstr>
      <vt:lpstr>HMS Pinafore at night</vt:lpstr>
      <vt:lpstr>Little Buttercup </vt:lpstr>
      <vt:lpstr>Sir Joseph &amp; Captain Corcoran again</vt:lpstr>
      <vt:lpstr>Deadeye Dick &amp; Captain Corcoran</vt:lpstr>
      <vt:lpstr>Captain Corcoran &amp; Boatswain</vt:lpstr>
      <vt:lpstr>Sir Joseph has a lot to say</vt:lpstr>
      <vt:lpstr>Little Buttercup again</vt:lpstr>
      <vt:lpstr>Sir Joseph, Josephine, Hebe &amp; Boatswain</vt:lpstr>
      <vt:lpstr>Roles reversed</vt:lpstr>
      <vt:lpstr>Buttercup &amp;  Captain   Hebe &amp;  Sir Joseph  Josephine &amp; Ralph</vt:lpstr>
      <vt:lpstr>Buttercup &amp; Captain united</vt:lpstr>
      <vt:lpstr>Hebe &amp; Sir Joseph  Josephine &amp; Ralph</vt:lpstr>
      <vt:lpstr>Josephine,  Ralph &amp; Boatswain</vt:lpstr>
      <vt:lpstr>Hebe, Sir Joseph &amp; Josephine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HMS PINAFORE</dc:title>
  <dc:creator>HP</dc:creator>
  <cp:lastModifiedBy>Rita Del-Giudice</cp:lastModifiedBy>
  <cp:revision>11</cp:revision>
  <dcterms:modified xsi:type="dcterms:W3CDTF">2023-07-18T09:51:04Z</dcterms:modified>
</cp:coreProperties>
</file>