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76" r:id="rId3"/>
    <p:sldId id="277" r:id="rId4"/>
    <p:sldId id="278" r:id="rId5"/>
    <p:sldId id="279" r:id="rId6"/>
    <p:sldId id="280" r:id="rId7"/>
    <p:sldId id="263" r:id="rId8"/>
    <p:sldId id="264" r:id="rId9"/>
    <p:sldId id="282" r:id="rId10"/>
    <p:sldId id="265" r:id="rId11"/>
    <p:sldId id="283" r:id="rId12"/>
    <p:sldId id="266" r:id="rId13"/>
    <p:sldId id="268" r:id="rId14"/>
    <p:sldId id="270" r:id="rId15"/>
    <p:sldId id="271" r:id="rId16"/>
    <p:sldId id="28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86" autoAdjust="0"/>
    <p:restoredTop sz="94660"/>
  </p:normalViewPr>
  <p:slideViewPr>
    <p:cSldViewPr snapToGrid="0">
      <p:cViewPr varScale="1">
        <p:scale>
          <a:sx n="67" d="100"/>
          <a:sy n="67" d="100"/>
        </p:scale>
        <p:origin x="51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4D40F2-D641-4A56-9107-1B9AE192EC76}" type="datetimeFigureOut">
              <a:rPr lang="en-GB" smtClean="0"/>
              <a:t>11/09/2022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B306F0-0FD3-4C93-8F54-38B6A8920D35}" type="slidenum">
              <a:rPr lang="en-GB" smtClean="0"/>
              <a:t>‹#›</a:t>
            </a:fld>
            <a:endParaRPr lang="en-GB"/>
          </a:p>
        </p:txBody>
      </p:sp>
    </p:spTree>
    <p:extLst>
      <p:ext uri="{BB962C8B-B14F-4D97-AF65-F5344CB8AC3E}">
        <p14:creationId xmlns:p14="http://schemas.microsoft.com/office/powerpoint/2010/main" val="1010795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dfeeaa2b62_0_50:notes"/>
          <p:cNvSpPr txBox="1">
            <a:spLocks noGrp="1"/>
          </p:cNvSpPr>
          <p:nvPr>
            <p:ph type="body" idx="1"/>
          </p:nvPr>
        </p:nvSpPr>
        <p:spPr>
          <a:xfrm>
            <a:off x="666598" y="4777612"/>
            <a:ext cx="5335800" cy="3907800"/>
          </a:xfrm>
          <a:prstGeom prst="rect">
            <a:avLst/>
          </a:prstGeom>
          <a:noFill/>
          <a:ln>
            <a:noFill/>
          </a:ln>
        </p:spPr>
        <p:txBody>
          <a:bodyPr spcFirstLastPara="1" wrap="square" lIns="90725" tIns="45350" rIns="90725" bIns="45350" anchor="t" anchorCtr="0">
            <a:noAutofit/>
          </a:bodyPr>
          <a:lstStyle/>
          <a:p>
            <a:pPr marL="0" lvl="0" indent="0" algn="l" rtl="0">
              <a:lnSpc>
                <a:spcPct val="100000"/>
              </a:lnSpc>
              <a:spcBef>
                <a:spcPts val="0"/>
              </a:spcBef>
              <a:spcAft>
                <a:spcPts val="0"/>
              </a:spcAft>
              <a:buSzPts val="1400"/>
              <a:buNone/>
            </a:pPr>
            <a:endParaRPr/>
          </a:p>
        </p:txBody>
      </p:sp>
      <p:sp>
        <p:nvSpPr>
          <p:cNvPr id="195" name="Google Shape;195;gdfeeaa2b62_0_50:notes"/>
          <p:cNvSpPr>
            <a:spLocks noGrp="1" noRot="1" noChangeAspect="1"/>
          </p:cNvSpPr>
          <p:nvPr>
            <p:ph type="sldImg" idx="2"/>
          </p:nvPr>
        </p:nvSpPr>
        <p:spPr>
          <a:xfrm>
            <a:off x="357188" y="1241425"/>
            <a:ext cx="5954712"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286931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dfeeaa2b62_0_0:notes"/>
          <p:cNvSpPr txBox="1">
            <a:spLocks noGrp="1"/>
          </p:cNvSpPr>
          <p:nvPr>
            <p:ph type="body" idx="1"/>
          </p:nvPr>
        </p:nvSpPr>
        <p:spPr>
          <a:xfrm>
            <a:off x="666598" y="4777612"/>
            <a:ext cx="5335800" cy="3907800"/>
          </a:xfrm>
          <a:prstGeom prst="rect">
            <a:avLst/>
          </a:prstGeom>
          <a:noFill/>
          <a:ln>
            <a:noFill/>
          </a:ln>
        </p:spPr>
        <p:txBody>
          <a:bodyPr spcFirstLastPara="1" wrap="square" lIns="90725" tIns="45350" rIns="90725" bIns="45350" anchor="t" anchorCtr="0">
            <a:noAutofit/>
          </a:bodyPr>
          <a:lstStyle/>
          <a:p>
            <a:pPr marL="0" lvl="0" indent="0" algn="l" rtl="0">
              <a:lnSpc>
                <a:spcPct val="100000"/>
              </a:lnSpc>
              <a:spcBef>
                <a:spcPts val="0"/>
              </a:spcBef>
              <a:spcAft>
                <a:spcPts val="0"/>
              </a:spcAft>
              <a:buSzPts val="1400"/>
              <a:buNone/>
            </a:pPr>
            <a:endParaRPr/>
          </a:p>
        </p:txBody>
      </p:sp>
      <p:sp>
        <p:nvSpPr>
          <p:cNvPr id="135" name="Google Shape;135;gdfeeaa2b62_0_0:notes"/>
          <p:cNvSpPr>
            <a:spLocks noGrp="1" noRot="1" noChangeAspect="1"/>
          </p:cNvSpPr>
          <p:nvPr>
            <p:ph type="sldImg" idx="2"/>
          </p:nvPr>
        </p:nvSpPr>
        <p:spPr>
          <a:xfrm>
            <a:off x="357188" y="1241425"/>
            <a:ext cx="5954712"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dfeeaa2b62_0_5:notes"/>
          <p:cNvSpPr txBox="1">
            <a:spLocks noGrp="1"/>
          </p:cNvSpPr>
          <p:nvPr>
            <p:ph type="body" idx="1"/>
          </p:nvPr>
        </p:nvSpPr>
        <p:spPr>
          <a:xfrm>
            <a:off x="666598" y="4777612"/>
            <a:ext cx="5335800" cy="3907800"/>
          </a:xfrm>
          <a:prstGeom prst="rect">
            <a:avLst/>
          </a:prstGeom>
          <a:noFill/>
          <a:ln>
            <a:noFill/>
          </a:ln>
        </p:spPr>
        <p:txBody>
          <a:bodyPr spcFirstLastPara="1" wrap="square" lIns="90725" tIns="45350" rIns="90725" bIns="45350" anchor="t" anchorCtr="0">
            <a:noAutofit/>
          </a:bodyPr>
          <a:lstStyle/>
          <a:p>
            <a:pPr marL="0" lvl="0" indent="0" algn="l" rtl="0">
              <a:lnSpc>
                <a:spcPct val="100000"/>
              </a:lnSpc>
              <a:spcBef>
                <a:spcPts val="0"/>
              </a:spcBef>
              <a:spcAft>
                <a:spcPts val="0"/>
              </a:spcAft>
              <a:buSzPts val="1400"/>
              <a:buNone/>
            </a:pPr>
            <a:endParaRPr/>
          </a:p>
        </p:txBody>
      </p:sp>
      <p:sp>
        <p:nvSpPr>
          <p:cNvPr id="141" name="Google Shape;141;gdfeeaa2b62_0_5:notes"/>
          <p:cNvSpPr>
            <a:spLocks noGrp="1" noRot="1" noChangeAspect="1"/>
          </p:cNvSpPr>
          <p:nvPr>
            <p:ph type="sldImg" idx="2"/>
          </p:nvPr>
        </p:nvSpPr>
        <p:spPr>
          <a:xfrm>
            <a:off x="357188" y="1241425"/>
            <a:ext cx="5954712"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dfeeaa2b62_0_50:notes"/>
          <p:cNvSpPr txBox="1">
            <a:spLocks noGrp="1"/>
          </p:cNvSpPr>
          <p:nvPr>
            <p:ph type="body" idx="1"/>
          </p:nvPr>
        </p:nvSpPr>
        <p:spPr>
          <a:xfrm>
            <a:off x="666598" y="4777612"/>
            <a:ext cx="5335800" cy="3907800"/>
          </a:xfrm>
          <a:prstGeom prst="rect">
            <a:avLst/>
          </a:prstGeom>
          <a:noFill/>
          <a:ln>
            <a:noFill/>
          </a:ln>
        </p:spPr>
        <p:txBody>
          <a:bodyPr spcFirstLastPara="1" wrap="square" lIns="90725" tIns="45350" rIns="90725" bIns="45350" anchor="t" anchorCtr="0">
            <a:noAutofit/>
          </a:bodyPr>
          <a:lstStyle/>
          <a:p>
            <a:pPr marL="0" lvl="0" indent="0" algn="l" rtl="0">
              <a:lnSpc>
                <a:spcPct val="100000"/>
              </a:lnSpc>
              <a:spcBef>
                <a:spcPts val="0"/>
              </a:spcBef>
              <a:spcAft>
                <a:spcPts val="0"/>
              </a:spcAft>
              <a:buSzPts val="1400"/>
              <a:buNone/>
            </a:pPr>
            <a:endParaRPr/>
          </a:p>
        </p:txBody>
      </p:sp>
      <p:sp>
        <p:nvSpPr>
          <p:cNvPr id="195" name="Google Shape;195;gdfeeaa2b62_0_50:notes"/>
          <p:cNvSpPr>
            <a:spLocks noGrp="1" noRot="1" noChangeAspect="1"/>
          </p:cNvSpPr>
          <p:nvPr>
            <p:ph type="sldImg" idx="2"/>
          </p:nvPr>
        </p:nvSpPr>
        <p:spPr>
          <a:xfrm>
            <a:off x="357188" y="1241425"/>
            <a:ext cx="5954712"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78902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dfeeaa2b62_0_10:notes"/>
          <p:cNvSpPr txBox="1">
            <a:spLocks noGrp="1"/>
          </p:cNvSpPr>
          <p:nvPr>
            <p:ph type="body" idx="1"/>
          </p:nvPr>
        </p:nvSpPr>
        <p:spPr>
          <a:xfrm>
            <a:off x="666598" y="4777612"/>
            <a:ext cx="5335800" cy="3907800"/>
          </a:xfrm>
          <a:prstGeom prst="rect">
            <a:avLst/>
          </a:prstGeom>
          <a:noFill/>
          <a:ln>
            <a:noFill/>
          </a:ln>
        </p:spPr>
        <p:txBody>
          <a:bodyPr spcFirstLastPara="1" wrap="square" lIns="90725" tIns="45350" rIns="90725" bIns="45350" anchor="t" anchorCtr="0">
            <a:noAutofit/>
          </a:bodyPr>
          <a:lstStyle/>
          <a:p>
            <a:pPr marL="0" lvl="0" indent="0" algn="l" rtl="0">
              <a:lnSpc>
                <a:spcPct val="100000"/>
              </a:lnSpc>
              <a:spcBef>
                <a:spcPts val="0"/>
              </a:spcBef>
              <a:spcAft>
                <a:spcPts val="0"/>
              </a:spcAft>
              <a:buSzPts val="1400"/>
              <a:buNone/>
            </a:pPr>
            <a:endParaRPr/>
          </a:p>
        </p:txBody>
      </p:sp>
      <p:sp>
        <p:nvSpPr>
          <p:cNvPr id="147" name="Google Shape;147;gdfeeaa2b62_0_10:notes"/>
          <p:cNvSpPr>
            <a:spLocks noGrp="1" noRot="1" noChangeAspect="1"/>
          </p:cNvSpPr>
          <p:nvPr>
            <p:ph type="sldImg" idx="2"/>
          </p:nvPr>
        </p:nvSpPr>
        <p:spPr>
          <a:xfrm>
            <a:off x="357188" y="1241425"/>
            <a:ext cx="5954712"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dfeeaa2b62_0_15:notes"/>
          <p:cNvSpPr txBox="1">
            <a:spLocks noGrp="1"/>
          </p:cNvSpPr>
          <p:nvPr>
            <p:ph type="body" idx="1"/>
          </p:nvPr>
        </p:nvSpPr>
        <p:spPr>
          <a:xfrm>
            <a:off x="666598" y="4777612"/>
            <a:ext cx="5335800" cy="3907800"/>
          </a:xfrm>
          <a:prstGeom prst="rect">
            <a:avLst/>
          </a:prstGeom>
          <a:noFill/>
          <a:ln>
            <a:noFill/>
          </a:ln>
        </p:spPr>
        <p:txBody>
          <a:bodyPr spcFirstLastPara="1" wrap="square" lIns="90725" tIns="45350" rIns="90725" bIns="45350" anchor="t" anchorCtr="0">
            <a:noAutofit/>
          </a:bodyPr>
          <a:lstStyle/>
          <a:p>
            <a:pPr marL="0" lvl="0" indent="0" algn="l" rtl="0">
              <a:lnSpc>
                <a:spcPct val="100000"/>
              </a:lnSpc>
              <a:spcBef>
                <a:spcPts val="0"/>
              </a:spcBef>
              <a:spcAft>
                <a:spcPts val="0"/>
              </a:spcAft>
              <a:buSzPts val="1400"/>
              <a:buNone/>
            </a:pPr>
            <a:endParaRPr/>
          </a:p>
        </p:txBody>
      </p:sp>
      <p:sp>
        <p:nvSpPr>
          <p:cNvPr id="153" name="Google Shape;153;gdfeeaa2b62_0_15:notes"/>
          <p:cNvSpPr>
            <a:spLocks noGrp="1" noRot="1" noChangeAspect="1"/>
          </p:cNvSpPr>
          <p:nvPr>
            <p:ph type="sldImg" idx="2"/>
          </p:nvPr>
        </p:nvSpPr>
        <p:spPr>
          <a:xfrm>
            <a:off x="357188" y="1241425"/>
            <a:ext cx="5954712"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60409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dfeeaa2b62_0_15:notes"/>
          <p:cNvSpPr txBox="1">
            <a:spLocks noGrp="1"/>
          </p:cNvSpPr>
          <p:nvPr>
            <p:ph type="body" idx="1"/>
          </p:nvPr>
        </p:nvSpPr>
        <p:spPr>
          <a:xfrm>
            <a:off x="666598" y="4777612"/>
            <a:ext cx="5335800" cy="3907800"/>
          </a:xfrm>
          <a:prstGeom prst="rect">
            <a:avLst/>
          </a:prstGeom>
          <a:noFill/>
          <a:ln>
            <a:noFill/>
          </a:ln>
        </p:spPr>
        <p:txBody>
          <a:bodyPr spcFirstLastPara="1" wrap="square" lIns="90725" tIns="45350" rIns="90725" bIns="45350" anchor="t" anchorCtr="0">
            <a:noAutofit/>
          </a:bodyPr>
          <a:lstStyle/>
          <a:p>
            <a:pPr marL="0" lvl="0" indent="0" algn="l" rtl="0">
              <a:lnSpc>
                <a:spcPct val="100000"/>
              </a:lnSpc>
              <a:spcBef>
                <a:spcPts val="0"/>
              </a:spcBef>
              <a:spcAft>
                <a:spcPts val="0"/>
              </a:spcAft>
              <a:buSzPts val="1400"/>
              <a:buNone/>
            </a:pPr>
            <a:endParaRPr/>
          </a:p>
        </p:txBody>
      </p:sp>
      <p:sp>
        <p:nvSpPr>
          <p:cNvPr id="153" name="Google Shape;153;gdfeeaa2b62_0_15:notes"/>
          <p:cNvSpPr>
            <a:spLocks noGrp="1" noRot="1" noChangeAspect="1"/>
          </p:cNvSpPr>
          <p:nvPr>
            <p:ph type="sldImg" idx="2"/>
          </p:nvPr>
        </p:nvSpPr>
        <p:spPr>
          <a:xfrm>
            <a:off x="357188" y="1241425"/>
            <a:ext cx="5954712"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dfeeaa2b62_0_25:notes"/>
          <p:cNvSpPr txBox="1">
            <a:spLocks noGrp="1"/>
          </p:cNvSpPr>
          <p:nvPr>
            <p:ph type="body" idx="1"/>
          </p:nvPr>
        </p:nvSpPr>
        <p:spPr>
          <a:xfrm>
            <a:off x="666598" y="4777612"/>
            <a:ext cx="5335800" cy="3907800"/>
          </a:xfrm>
          <a:prstGeom prst="rect">
            <a:avLst/>
          </a:prstGeom>
          <a:noFill/>
          <a:ln>
            <a:noFill/>
          </a:ln>
        </p:spPr>
        <p:txBody>
          <a:bodyPr spcFirstLastPara="1" wrap="square" lIns="90725" tIns="45350" rIns="90725" bIns="45350" anchor="t" anchorCtr="0">
            <a:noAutofit/>
          </a:bodyPr>
          <a:lstStyle/>
          <a:p>
            <a:pPr marL="0" lvl="0" indent="0" algn="l" rtl="0">
              <a:lnSpc>
                <a:spcPct val="100000"/>
              </a:lnSpc>
              <a:spcBef>
                <a:spcPts val="0"/>
              </a:spcBef>
              <a:spcAft>
                <a:spcPts val="0"/>
              </a:spcAft>
              <a:buSzPts val="1400"/>
              <a:buNone/>
            </a:pPr>
            <a:endParaRPr/>
          </a:p>
        </p:txBody>
      </p:sp>
      <p:sp>
        <p:nvSpPr>
          <p:cNvPr id="165" name="Google Shape;165;gdfeeaa2b62_0_25:notes"/>
          <p:cNvSpPr>
            <a:spLocks noGrp="1" noRot="1" noChangeAspect="1"/>
          </p:cNvSpPr>
          <p:nvPr>
            <p:ph type="sldImg" idx="2"/>
          </p:nvPr>
        </p:nvSpPr>
        <p:spPr>
          <a:xfrm>
            <a:off x="357188" y="1241425"/>
            <a:ext cx="5954712"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gdfeeaa2b62_0_35:notes"/>
          <p:cNvSpPr txBox="1">
            <a:spLocks noGrp="1"/>
          </p:cNvSpPr>
          <p:nvPr>
            <p:ph type="body" idx="1"/>
          </p:nvPr>
        </p:nvSpPr>
        <p:spPr>
          <a:xfrm>
            <a:off x="666598" y="4777612"/>
            <a:ext cx="5335800" cy="3907800"/>
          </a:xfrm>
          <a:prstGeom prst="rect">
            <a:avLst/>
          </a:prstGeom>
          <a:noFill/>
          <a:ln>
            <a:noFill/>
          </a:ln>
        </p:spPr>
        <p:txBody>
          <a:bodyPr spcFirstLastPara="1" wrap="square" lIns="90725" tIns="45350" rIns="90725" bIns="45350" anchor="t" anchorCtr="0">
            <a:noAutofit/>
          </a:bodyPr>
          <a:lstStyle/>
          <a:p>
            <a:pPr marL="0" lvl="0" indent="0" algn="l" rtl="0">
              <a:lnSpc>
                <a:spcPct val="100000"/>
              </a:lnSpc>
              <a:spcBef>
                <a:spcPts val="0"/>
              </a:spcBef>
              <a:spcAft>
                <a:spcPts val="0"/>
              </a:spcAft>
              <a:buSzPts val="1400"/>
              <a:buNone/>
            </a:pPr>
            <a:endParaRPr/>
          </a:p>
        </p:txBody>
      </p:sp>
      <p:sp>
        <p:nvSpPr>
          <p:cNvPr id="177" name="Google Shape;177;gdfeeaa2b62_0_35:notes"/>
          <p:cNvSpPr>
            <a:spLocks noGrp="1" noRot="1" noChangeAspect="1"/>
          </p:cNvSpPr>
          <p:nvPr>
            <p:ph type="sldImg" idx="2"/>
          </p:nvPr>
        </p:nvSpPr>
        <p:spPr>
          <a:xfrm>
            <a:off x="357188" y="1241425"/>
            <a:ext cx="5954712"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dfeeaa2b62_0_40:notes"/>
          <p:cNvSpPr txBox="1">
            <a:spLocks noGrp="1"/>
          </p:cNvSpPr>
          <p:nvPr>
            <p:ph type="body" idx="1"/>
          </p:nvPr>
        </p:nvSpPr>
        <p:spPr>
          <a:xfrm>
            <a:off x="666598" y="4777612"/>
            <a:ext cx="5335800" cy="3907800"/>
          </a:xfrm>
          <a:prstGeom prst="rect">
            <a:avLst/>
          </a:prstGeom>
          <a:noFill/>
          <a:ln>
            <a:noFill/>
          </a:ln>
        </p:spPr>
        <p:txBody>
          <a:bodyPr spcFirstLastPara="1" wrap="square" lIns="90725" tIns="45350" rIns="90725" bIns="45350" anchor="t" anchorCtr="0">
            <a:noAutofit/>
          </a:bodyPr>
          <a:lstStyle/>
          <a:p>
            <a:pPr marL="0" lvl="0" indent="0" algn="l" rtl="0">
              <a:lnSpc>
                <a:spcPct val="100000"/>
              </a:lnSpc>
              <a:spcBef>
                <a:spcPts val="0"/>
              </a:spcBef>
              <a:spcAft>
                <a:spcPts val="0"/>
              </a:spcAft>
              <a:buSzPts val="1400"/>
              <a:buNone/>
            </a:pPr>
            <a:endParaRPr/>
          </a:p>
        </p:txBody>
      </p:sp>
      <p:sp>
        <p:nvSpPr>
          <p:cNvPr id="183" name="Google Shape;183;gdfeeaa2b62_0_40:notes"/>
          <p:cNvSpPr>
            <a:spLocks noGrp="1" noRot="1" noChangeAspect="1"/>
          </p:cNvSpPr>
          <p:nvPr>
            <p:ph type="sldImg" idx="2"/>
          </p:nvPr>
        </p:nvSpPr>
        <p:spPr>
          <a:xfrm>
            <a:off x="357188" y="1241425"/>
            <a:ext cx="5954712"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dfeeaa2b62_0_50:notes"/>
          <p:cNvSpPr txBox="1">
            <a:spLocks noGrp="1"/>
          </p:cNvSpPr>
          <p:nvPr>
            <p:ph type="body" idx="1"/>
          </p:nvPr>
        </p:nvSpPr>
        <p:spPr>
          <a:xfrm>
            <a:off x="666598" y="4777612"/>
            <a:ext cx="5335800" cy="3907800"/>
          </a:xfrm>
          <a:prstGeom prst="rect">
            <a:avLst/>
          </a:prstGeom>
          <a:noFill/>
          <a:ln>
            <a:noFill/>
          </a:ln>
        </p:spPr>
        <p:txBody>
          <a:bodyPr spcFirstLastPara="1" wrap="square" lIns="90725" tIns="45350" rIns="90725" bIns="45350" anchor="t" anchorCtr="0">
            <a:noAutofit/>
          </a:bodyPr>
          <a:lstStyle/>
          <a:p>
            <a:pPr marL="0" lvl="0" indent="0" algn="l" rtl="0">
              <a:lnSpc>
                <a:spcPct val="100000"/>
              </a:lnSpc>
              <a:spcBef>
                <a:spcPts val="0"/>
              </a:spcBef>
              <a:spcAft>
                <a:spcPts val="0"/>
              </a:spcAft>
              <a:buSzPts val="1400"/>
              <a:buNone/>
            </a:pPr>
            <a:endParaRPr/>
          </a:p>
        </p:txBody>
      </p:sp>
      <p:sp>
        <p:nvSpPr>
          <p:cNvPr id="195" name="Google Shape;195;gdfeeaa2b62_0_50:notes"/>
          <p:cNvSpPr>
            <a:spLocks noGrp="1" noRot="1" noChangeAspect="1"/>
          </p:cNvSpPr>
          <p:nvPr>
            <p:ph type="sldImg" idx="2"/>
          </p:nvPr>
        </p:nvSpPr>
        <p:spPr>
          <a:xfrm>
            <a:off x="357188" y="1241425"/>
            <a:ext cx="5954712"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454234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EE81C-1F4F-40F4-89C2-F409BD12A669}"/>
              </a:ext>
            </a:extLst>
          </p:cNvPr>
          <p:cNvSpPr>
            <a:spLocks noGrp="1"/>
          </p:cNvSpPr>
          <p:nvPr>
            <p:ph type="ctrTitle"/>
          </p:nvPr>
        </p:nvSpPr>
        <p:spPr>
          <a:xfrm>
            <a:off x="469121" y="1601474"/>
            <a:ext cx="9915100" cy="2387600"/>
          </a:xfrm>
        </p:spPr>
        <p:txBody>
          <a:bodyPr anchor="b"/>
          <a:lstStyle>
            <a:lvl1pPr algn="ctr">
              <a:defRPr sz="6000">
                <a:solidFill>
                  <a:schemeClr val="bg1"/>
                </a:solidFill>
                <a:latin typeface="+mj-lt"/>
              </a:defRPr>
            </a:lvl1pPr>
          </a:lstStyle>
          <a:p>
            <a:r>
              <a:rPr lang="en-US" dirty="0"/>
              <a:t>Click to edit Master title style</a:t>
            </a:r>
            <a:endParaRPr lang="en-GB" dirty="0"/>
          </a:p>
        </p:txBody>
      </p:sp>
      <p:sp>
        <p:nvSpPr>
          <p:cNvPr id="12" name="Rectangle 11">
            <a:extLst>
              <a:ext uri="{FF2B5EF4-FFF2-40B4-BE49-F238E27FC236}">
                <a16:creationId xmlns:a16="http://schemas.microsoft.com/office/drawing/2014/main" id="{E88F612D-5BD4-4049-BB35-8B85575C946E}"/>
              </a:ext>
            </a:extLst>
          </p:cNvPr>
          <p:cNvSpPr/>
          <p:nvPr userDrawn="1"/>
        </p:nvSpPr>
        <p:spPr>
          <a:xfrm>
            <a:off x="0" y="4989095"/>
            <a:ext cx="12192000" cy="186890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Date Placeholder 3">
            <a:extLst>
              <a:ext uri="{FF2B5EF4-FFF2-40B4-BE49-F238E27FC236}">
                <a16:creationId xmlns:a16="http://schemas.microsoft.com/office/drawing/2014/main" id="{9077F787-7626-46B0-A387-CFB2DC825343}"/>
              </a:ext>
            </a:extLst>
          </p:cNvPr>
          <p:cNvSpPr>
            <a:spLocks noGrp="1"/>
          </p:cNvSpPr>
          <p:nvPr>
            <p:ph type="dt" sz="half" idx="10"/>
          </p:nvPr>
        </p:nvSpPr>
        <p:spPr>
          <a:xfrm>
            <a:off x="7940842" y="5783015"/>
            <a:ext cx="4086726" cy="715553"/>
          </a:xfrm>
        </p:spPr>
        <p:txBody>
          <a:bodyPr/>
          <a:lstStyle>
            <a:lvl1pPr>
              <a:defRPr sz="3200"/>
            </a:lvl1pPr>
          </a:lstStyle>
          <a:p>
            <a:fld id="{B620BFC4-6501-46D4-916F-6CBB7661B870}" type="datetime2">
              <a:rPr lang="en-GB" smtClean="0"/>
              <a:pPr/>
              <a:t>Sunday, 11 September 2022</a:t>
            </a:fld>
            <a:endParaRPr lang="en-GB" dirty="0"/>
          </a:p>
        </p:txBody>
      </p:sp>
      <p:pic>
        <p:nvPicPr>
          <p:cNvPr id="10" name="Picture 9" descr="A close-up of a logo&#10;&#10;Description automatically generated with medium confidence">
            <a:extLst>
              <a:ext uri="{FF2B5EF4-FFF2-40B4-BE49-F238E27FC236}">
                <a16:creationId xmlns:a16="http://schemas.microsoft.com/office/drawing/2014/main" id="{6A99930F-8439-41EB-81F4-4BCF73368AC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9121" y="5348526"/>
            <a:ext cx="2121955" cy="1150041"/>
          </a:xfrm>
          <a:prstGeom prst="rect">
            <a:avLst/>
          </a:prstGeom>
        </p:spPr>
      </p:pic>
    </p:spTree>
    <p:extLst>
      <p:ext uri="{BB962C8B-B14F-4D97-AF65-F5344CB8AC3E}">
        <p14:creationId xmlns:p14="http://schemas.microsoft.com/office/powerpoint/2010/main" val="2132610812"/>
      </p:ext>
    </p:extLst>
  </p:cSld>
  <p:clrMapOvr>
    <a:masterClrMapping/>
  </p:clrMapOvr>
  <p:hf sldNum="0" hdr="0" ft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77024-8182-41AC-9A4A-EA13DB52420F}"/>
              </a:ext>
            </a:extLst>
          </p:cNvPr>
          <p:cNvSpPr>
            <a:spLocks noGrp="1"/>
          </p:cNvSpPr>
          <p:nvPr>
            <p:ph type="title"/>
          </p:nvPr>
        </p:nvSpPr>
        <p:spPr>
          <a:xfrm>
            <a:off x="609598" y="365125"/>
            <a:ext cx="10744201" cy="1325563"/>
          </a:xfrm>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5B065412-FD0B-4F59-9D9D-9FE275B66699}"/>
              </a:ext>
            </a:extLst>
          </p:cNvPr>
          <p:cNvSpPr>
            <a:spLocks noGrp="1"/>
          </p:cNvSpPr>
          <p:nvPr>
            <p:ph idx="1"/>
          </p:nvPr>
        </p:nvSpPr>
        <p:spPr>
          <a:xfrm>
            <a:off x="609600" y="1825625"/>
            <a:ext cx="10744200" cy="418188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9F59B059-D5A2-471C-82E7-15CC0674BAC8}"/>
              </a:ext>
            </a:extLst>
          </p:cNvPr>
          <p:cNvSpPr>
            <a:spLocks noGrp="1"/>
          </p:cNvSpPr>
          <p:nvPr>
            <p:ph type="dt" sz="half" idx="10"/>
          </p:nvPr>
        </p:nvSpPr>
        <p:spPr>
          <a:xfrm>
            <a:off x="604684" y="6142447"/>
            <a:ext cx="2976716" cy="579027"/>
          </a:xfrm>
        </p:spPr>
        <p:txBody>
          <a:bodyPr/>
          <a:lstStyle/>
          <a:p>
            <a:fld id="{41F9ECA5-8DA3-4CDD-9166-4232031F1267}" type="datetimeFigureOut">
              <a:rPr lang="en-GB" smtClean="0"/>
              <a:t>11/09/2022</a:t>
            </a:fld>
            <a:endParaRPr lang="en-GB" dirty="0"/>
          </a:p>
        </p:txBody>
      </p:sp>
      <p:sp>
        <p:nvSpPr>
          <p:cNvPr id="5" name="Footer Placeholder 4">
            <a:extLst>
              <a:ext uri="{FF2B5EF4-FFF2-40B4-BE49-F238E27FC236}">
                <a16:creationId xmlns:a16="http://schemas.microsoft.com/office/drawing/2014/main" id="{A6AA9E07-0DE5-4C35-9B29-A067DA08F376}"/>
              </a:ext>
            </a:extLst>
          </p:cNvPr>
          <p:cNvSpPr>
            <a:spLocks noGrp="1"/>
          </p:cNvSpPr>
          <p:nvPr>
            <p:ph type="ftr" sz="quarter" idx="11"/>
          </p:nvPr>
        </p:nvSpPr>
        <p:spPr>
          <a:xfrm>
            <a:off x="4038600" y="6356350"/>
            <a:ext cx="4114800" cy="365125"/>
          </a:xfrm>
          <a:prstGeom prst="rect">
            <a:avLst/>
          </a:prstGeom>
        </p:spPr>
        <p:txBody>
          <a:bodyPr/>
          <a:lstStyle/>
          <a:p>
            <a:endParaRPr lang="en-GB" dirty="0"/>
          </a:p>
        </p:txBody>
      </p:sp>
      <p:sp>
        <p:nvSpPr>
          <p:cNvPr id="6" name="Slide Number Placeholder 5">
            <a:extLst>
              <a:ext uri="{FF2B5EF4-FFF2-40B4-BE49-F238E27FC236}">
                <a16:creationId xmlns:a16="http://schemas.microsoft.com/office/drawing/2014/main" id="{C8112199-979F-45F6-90B8-FACCDD985487}"/>
              </a:ext>
            </a:extLst>
          </p:cNvPr>
          <p:cNvSpPr>
            <a:spLocks noGrp="1"/>
          </p:cNvSpPr>
          <p:nvPr>
            <p:ph type="sldNum" sz="quarter" idx="12"/>
          </p:nvPr>
        </p:nvSpPr>
        <p:spPr>
          <a:xfrm>
            <a:off x="8610600" y="6356350"/>
            <a:ext cx="2743200" cy="365125"/>
          </a:xfrm>
          <a:prstGeom prst="rect">
            <a:avLst/>
          </a:prstGeom>
        </p:spPr>
        <p:txBody>
          <a:bodyPr/>
          <a:lstStyle/>
          <a:p>
            <a:fld id="{D4B0AFC4-4E95-470C-AAC9-5C819B6C631F}" type="slidenum">
              <a:rPr lang="en-GB" smtClean="0"/>
              <a:t>‹#›</a:t>
            </a:fld>
            <a:endParaRPr lang="en-GB" dirty="0"/>
          </a:p>
        </p:txBody>
      </p:sp>
    </p:spTree>
    <p:extLst>
      <p:ext uri="{BB962C8B-B14F-4D97-AF65-F5344CB8AC3E}">
        <p14:creationId xmlns:p14="http://schemas.microsoft.com/office/powerpoint/2010/main" val="1685502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84FDD-DEB1-4F45-81D5-F69230BDE52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0914316-9D03-4FB5-929F-7A8AF4B58A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EE1DC17-ED44-40CF-9814-CED2D4A05369}"/>
              </a:ext>
            </a:extLst>
          </p:cNvPr>
          <p:cNvSpPr>
            <a:spLocks noGrp="1"/>
          </p:cNvSpPr>
          <p:nvPr>
            <p:ph type="dt" sz="half" idx="10"/>
          </p:nvPr>
        </p:nvSpPr>
        <p:spPr>
          <a:xfrm>
            <a:off x="838200" y="6142448"/>
            <a:ext cx="2976716" cy="579027"/>
          </a:xfrm>
        </p:spPr>
        <p:txBody>
          <a:bodyPr/>
          <a:lstStyle/>
          <a:p>
            <a:fld id="{41F9ECA5-8DA3-4CDD-9166-4232031F1267}" type="datetimeFigureOut">
              <a:rPr lang="en-GB" smtClean="0"/>
              <a:t>11/09/2022</a:t>
            </a:fld>
            <a:endParaRPr lang="en-GB" dirty="0"/>
          </a:p>
        </p:txBody>
      </p:sp>
      <p:sp>
        <p:nvSpPr>
          <p:cNvPr id="5" name="Footer Placeholder 4">
            <a:extLst>
              <a:ext uri="{FF2B5EF4-FFF2-40B4-BE49-F238E27FC236}">
                <a16:creationId xmlns:a16="http://schemas.microsoft.com/office/drawing/2014/main" id="{5C7A2364-F8B0-4803-B20C-FE310DE5A06D}"/>
              </a:ext>
            </a:extLst>
          </p:cNvPr>
          <p:cNvSpPr>
            <a:spLocks noGrp="1"/>
          </p:cNvSpPr>
          <p:nvPr>
            <p:ph type="ftr" sz="quarter" idx="11"/>
          </p:nvPr>
        </p:nvSpPr>
        <p:spPr>
          <a:xfrm>
            <a:off x="4038600" y="6356350"/>
            <a:ext cx="4114800" cy="365125"/>
          </a:xfrm>
          <a:prstGeom prst="rect">
            <a:avLst/>
          </a:prstGeom>
        </p:spPr>
        <p:txBody>
          <a:bodyPr/>
          <a:lstStyle/>
          <a:p>
            <a:endParaRPr lang="en-GB" dirty="0"/>
          </a:p>
        </p:txBody>
      </p:sp>
      <p:sp>
        <p:nvSpPr>
          <p:cNvPr id="6" name="Slide Number Placeholder 5">
            <a:extLst>
              <a:ext uri="{FF2B5EF4-FFF2-40B4-BE49-F238E27FC236}">
                <a16:creationId xmlns:a16="http://schemas.microsoft.com/office/drawing/2014/main" id="{01A7FFE8-0336-4277-B39E-7B9BE221BEF5}"/>
              </a:ext>
            </a:extLst>
          </p:cNvPr>
          <p:cNvSpPr>
            <a:spLocks noGrp="1"/>
          </p:cNvSpPr>
          <p:nvPr>
            <p:ph type="sldNum" sz="quarter" idx="12"/>
          </p:nvPr>
        </p:nvSpPr>
        <p:spPr>
          <a:xfrm>
            <a:off x="8610600" y="6356350"/>
            <a:ext cx="2743200" cy="365125"/>
          </a:xfrm>
          <a:prstGeom prst="rect">
            <a:avLst/>
          </a:prstGeom>
        </p:spPr>
        <p:txBody>
          <a:bodyPr/>
          <a:lstStyle/>
          <a:p>
            <a:fld id="{D4B0AFC4-4E95-470C-AAC9-5C819B6C631F}" type="slidenum">
              <a:rPr lang="en-GB" smtClean="0"/>
              <a:t>‹#›</a:t>
            </a:fld>
            <a:endParaRPr lang="en-GB" dirty="0"/>
          </a:p>
        </p:txBody>
      </p:sp>
    </p:spTree>
    <p:extLst>
      <p:ext uri="{BB962C8B-B14F-4D97-AF65-F5344CB8AC3E}">
        <p14:creationId xmlns:p14="http://schemas.microsoft.com/office/powerpoint/2010/main" val="1908238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1240E-131D-4182-9A0A-5A3C572C4F9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A93B03-8447-41C3-BAA1-DCDAD49D4F16}"/>
              </a:ext>
            </a:extLst>
          </p:cNvPr>
          <p:cNvSpPr>
            <a:spLocks noGrp="1"/>
          </p:cNvSpPr>
          <p:nvPr>
            <p:ph sz="half" idx="1"/>
          </p:nvPr>
        </p:nvSpPr>
        <p:spPr>
          <a:xfrm>
            <a:off x="530814" y="1825625"/>
            <a:ext cx="5488986"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7513F0D3-3F0B-4A89-899A-BA87F26FF70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E27F03E-48FD-4707-9ABF-68900BF5AB17}"/>
              </a:ext>
            </a:extLst>
          </p:cNvPr>
          <p:cNvSpPr>
            <a:spLocks noGrp="1"/>
          </p:cNvSpPr>
          <p:nvPr>
            <p:ph type="dt" sz="half" idx="10"/>
          </p:nvPr>
        </p:nvSpPr>
        <p:spPr/>
        <p:txBody>
          <a:bodyPr/>
          <a:lstStyle/>
          <a:p>
            <a:fld id="{41F9ECA5-8DA3-4CDD-9166-4232031F1267}" type="datetimeFigureOut">
              <a:rPr lang="en-GB" smtClean="0"/>
              <a:t>11/09/2022</a:t>
            </a:fld>
            <a:endParaRPr lang="en-GB" dirty="0"/>
          </a:p>
        </p:txBody>
      </p:sp>
      <p:sp>
        <p:nvSpPr>
          <p:cNvPr id="6" name="Footer Placeholder 5">
            <a:extLst>
              <a:ext uri="{FF2B5EF4-FFF2-40B4-BE49-F238E27FC236}">
                <a16:creationId xmlns:a16="http://schemas.microsoft.com/office/drawing/2014/main" id="{17031B79-91CA-45E6-BC42-7951B881D7AA}"/>
              </a:ext>
            </a:extLst>
          </p:cNvPr>
          <p:cNvSpPr>
            <a:spLocks noGrp="1"/>
          </p:cNvSpPr>
          <p:nvPr>
            <p:ph type="ftr" sz="quarter" idx="11"/>
          </p:nvPr>
        </p:nvSpPr>
        <p:spPr>
          <a:xfrm>
            <a:off x="4038600" y="6356350"/>
            <a:ext cx="4114800" cy="365125"/>
          </a:xfrm>
          <a:prstGeom prst="rect">
            <a:avLst/>
          </a:prstGeom>
        </p:spPr>
        <p:txBody>
          <a:bodyPr/>
          <a:lstStyle/>
          <a:p>
            <a:endParaRPr lang="en-GB" dirty="0"/>
          </a:p>
        </p:txBody>
      </p:sp>
      <p:sp>
        <p:nvSpPr>
          <p:cNvPr id="7" name="Slide Number Placeholder 6">
            <a:extLst>
              <a:ext uri="{FF2B5EF4-FFF2-40B4-BE49-F238E27FC236}">
                <a16:creationId xmlns:a16="http://schemas.microsoft.com/office/drawing/2014/main" id="{A1DF1688-62C4-4915-8C3A-92F402F0FBA7}"/>
              </a:ext>
            </a:extLst>
          </p:cNvPr>
          <p:cNvSpPr>
            <a:spLocks noGrp="1"/>
          </p:cNvSpPr>
          <p:nvPr>
            <p:ph type="sldNum" sz="quarter" idx="12"/>
          </p:nvPr>
        </p:nvSpPr>
        <p:spPr>
          <a:xfrm>
            <a:off x="8610600" y="6356350"/>
            <a:ext cx="2743200" cy="365125"/>
          </a:xfrm>
          <a:prstGeom prst="rect">
            <a:avLst/>
          </a:prstGeom>
        </p:spPr>
        <p:txBody>
          <a:bodyPr/>
          <a:lstStyle/>
          <a:p>
            <a:fld id="{D4B0AFC4-4E95-470C-AAC9-5C819B6C631F}" type="slidenum">
              <a:rPr lang="en-GB" smtClean="0"/>
              <a:t>‹#›</a:t>
            </a:fld>
            <a:endParaRPr lang="en-GB" dirty="0"/>
          </a:p>
        </p:txBody>
      </p:sp>
    </p:spTree>
    <p:extLst>
      <p:ext uri="{BB962C8B-B14F-4D97-AF65-F5344CB8AC3E}">
        <p14:creationId xmlns:p14="http://schemas.microsoft.com/office/powerpoint/2010/main" val="30231382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F10D3-2347-485F-9043-7EF174BFF53E}"/>
              </a:ext>
            </a:extLst>
          </p:cNvPr>
          <p:cNvSpPr>
            <a:spLocks noGrp="1"/>
          </p:cNvSpPr>
          <p:nvPr>
            <p:ph type="title"/>
          </p:nvPr>
        </p:nvSpPr>
        <p:spPr>
          <a:xfrm>
            <a:off x="530814" y="365125"/>
            <a:ext cx="10824574" cy="1325563"/>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28C40E70-B53C-404B-83D0-103CFDF8C1C0}"/>
              </a:ext>
            </a:extLst>
          </p:cNvPr>
          <p:cNvSpPr>
            <a:spLocks noGrp="1"/>
          </p:cNvSpPr>
          <p:nvPr>
            <p:ph type="body" idx="1"/>
          </p:nvPr>
        </p:nvSpPr>
        <p:spPr>
          <a:xfrm>
            <a:off x="530814" y="1681163"/>
            <a:ext cx="546676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3632F-B12F-42BD-BFD0-B1304BAE2ACE}"/>
              </a:ext>
            </a:extLst>
          </p:cNvPr>
          <p:cNvSpPr>
            <a:spLocks noGrp="1"/>
          </p:cNvSpPr>
          <p:nvPr>
            <p:ph sz="half" idx="2"/>
          </p:nvPr>
        </p:nvSpPr>
        <p:spPr>
          <a:xfrm>
            <a:off x="530814" y="2505075"/>
            <a:ext cx="5466761"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a:extLst>
              <a:ext uri="{FF2B5EF4-FFF2-40B4-BE49-F238E27FC236}">
                <a16:creationId xmlns:a16="http://schemas.microsoft.com/office/drawing/2014/main" id="{3014A5FA-DE5E-4F41-B3B0-89CF8AE583D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DD3A5D-4981-4088-96F0-A805F438A4D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E029FF7-99E4-482F-A6B4-A83629DC18EE}"/>
              </a:ext>
            </a:extLst>
          </p:cNvPr>
          <p:cNvSpPr>
            <a:spLocks noGrp="1"/>
          </p:cNvSpPr>
          <p:nvPr>
            <p:ph type="dt" sz="half" idx="10"/>
          </p:nvPr>
        </p:nvSpPr>
        <p:spPr/>
        <p:txBody>
          <a:bodyPr/>
          <a:lstStyle/>
          <a:p>
            <a:fld id="{41F9ECA5-8DA3-4CDD-9166-4232031F1267}" type="datetimeFigureOut">
              <a:rPr lang="en-GB" smtClean="0"/>
              <a:t>11/09/2022</a:t>
            </a:fld>
            <a:endParaRPr lang="en-GB" dirty="0"/>
          </a:p>
        </p:txBody>
      </p:sp>
      <p:sp>
        <p:nvSpPr>
          <p:cNvPr id="8" name="Footer Placeholder 7">
            <a:extLst>
              <a:ext uri="{FF2B5EF4-FFF2-40B4-BE49-F238E27FC236}">
                <a16:creationId xmlns:a16="http://schemas.microsoft.com/office/drawing/2014/main" id="{DA6E76CF-ECE9-4807-B0D0-92B84B1A6018}"/>
              </a:ext>
            </a:extLst>
          </p:cNvPr>
          <p:cNvSpPr>
            <a:spLocks noGrp="1"/>
          </p:cNvSpPr>
          <p:nvPr>
            <p:ph type="ftr" sz="quarter" idx="11"/>
          </p:nvPr>
        </p:nvSpPr>
        <p:spPr>
          <a:xfrm>
            <a:off x="4038600" y="6356350"/>
            <a:ext cx="4114800" cy="365125"/>
          </a:xfrm>
          <a:prstGeom prst="rect">
            <a:avLst/>
          </a:prstGeom>
        </p:spPr>
        <p:txBody>
          <a:bodyPr/>
          <a:lstStyle/>
          <a:p>
            <a:endParaRPr lang="en-GB" dirty="0"/>
          </a:p>
        </p:txBody>
      </p:sp>
      <p:sp>
        <p:nvSpPr>
          <p:cNvPr id="9" name="Slide Number Placeholder 8">
            <a:extLst>
              <a:ext uri="{FF2B5EF4-FFF2-40B4-BE49-F238E27FC236}">
                <a16:creationId xmlns:a16="http://schemas.microsoft.com/office/drawing/2014/main" id="{4D7615B1-A126-490C-89F0-7EA04BC2CC3A}"/>
              </a:ext>
            </a:extLst>
          </p:cNvPr>
          <p:cNvSpPr>
            <a:spLocks noGrp="1"/>
          </p:cNvSpPr>
          <p:nvPr>
            <p:ph type="sldNum" sz="quarter" idx="12"/>
          </p:nvPr>
        </p:nvSpPr>
        <p:spPr>
          <a:xfrm>
            <a:off x="8610600" y="6356350"/>
            <a:ext cx="2743200" cy="365125"/>
          </a:xfrm>
          <a:prstGeom prst="rect">
            <a:avLst/>
          </a:prstGeom>
        </p:spPr>
        <p:txBody>
          <a:bodyPr/>
          <a:lstStyle/>
          <a:p>
            <a:fld id="{D4B0AFC4-4E95-470C-AAC9-5C819B6C631F}" type="slidenum">
              <a:rPr lang="en-GB" smtClean="0"/>
              <a:t>‹#›</a:t>
            </a:fld>
            <a:endParaRPr lang="en-GB" dirty="0"/>
          </a:p>
        </p:txBody>
      </p:sp>
    </p:spTree>
    <p:extLst>
      <p:ext uri="{BB962C8B-B14F-4D97-AF65-F5344CB8AC3E}">
        <p14:creationId xmlns:p14="http://schemas.microsoft.com/office/powerpoint/2010/main" val="3062006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6DFCD7-407E-440E-97CA-ED4409EACB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2AB0C0-E9EA-4729-A50B-B777AD7E50AF}"/>
              </a:ext>
            </a:extLst>
          </p:cNvPr>
          <p:cNvSpPr>
            <a:spLocks noGrp="1"/>
          </p:cNvSpPr>
          <p:nvPr>
            <p:ph type="dt" sz="half" idx="10"/>
          </p:nvPr>
        </p:nvSpPr>
        <p:spPr/>
        <p:txBody>
          <a:bodyPr/>
          <a:lstStyle/>
          <a:p>
            <a:fld id="{41F9ECA5-8DA3-4CDD-9166-4232031F1267}" type="datetimeFigureOut">
              <a:rPr lang="en-GB" smtClean="0"/>
              <a:t>11/09/2022</a:t>
            </a:fld>
            <a:endParaRPr lang="en-GB" dirty="0"/>
          </a:p>
        </p:txBody>
      </p:sp>
      <p:sp>
        <p:nvSpPr>
          <p:cNvPr id="4" name="Footer Placeholder 3">
            <a:extLst>
              <a:ext uri="{FF2B5EF4-FFF2-40B4-BE49-F238E27FC236}">
                <a16:creationId xmlns:a16="http://schemas.microsoft.com/office/drawing/2014/main" id="{57EF9579-EC12-451D-BF2D-50C3498B5DAC}"/>
              </a:ext>
            </a:extLst>
          </p:cNvPr>
          <p:cNvSpPr>
            <a:spLocks noGrp="1"/>
          </p:cNvSpPr>
          <p:nvPr>
            <p:ph type="ftr" sz="quarter" idx="11"/>
          </p:nvPr>
        </p:nvSpPr>
        <p:spPr>
          <a:xfrm>
            <a:off x="4038600" y="6356350"/>
            <a:ext cx="4114800" cy="365125"/>
          </a:xfrm>
          <a:prstGeom prst="rect">
            <a:avLst/>
          </a:prstGeom>
        </p:spPr>
        <p:txBody>
          <a:bodyPr/>
          <a:lstStyle/>
          <a:p>
            <a:endParaRPr lang="en-GB" dirty="0"/>
          </a:p>
        </p:txBody>
      </p:sp>
      <p:sp>
        <p:nvSpPr>
          <p:cNvPr id="5" name="Slide Number Placeholder 4">
            <a:extLst>
              <a:ext uri="{FF2B5EF4-FFF2-40B4-BE49-F238E27FC236}">
                <a16:creationId xmlns:a16="http://schemas.microsoft.com/office/drawing/2014/main" id="{1398A200-81D5-48E3-A299-988488ACF8F3}"/>
              </a:ext>
            </a:extLst>
          </p:cNvPr>
          <p:cNvSpPr>
            <a:spLocks noGrp="1"/>
          </p:cNvSpPr>
          <p:nvPr>
            <p:ph type="sldNum" sz="quarter" idx="12"/>
          </p:nvPr>
        </p:nvSpPr>
        <p:spPr>
          <a:xfrm>
            <a:off x="8610600" y="6356350"/>
            <a:ext cx="2743200" cy="365125"/>
          </a:xfrm>
          <a:prstGeom prst="rect">
            <a:avLst/>
          </a:prstGeom>
        </p:spPr>
        <p:txBody>
          <a:bodyPr/>
          <a:lstStyle/>
          <a:p>
            <a:fld id="{D4B0AFC4-4E95-470C-AAC9-5C819B6C631F}" type="slidenum">
              <a:rPr lang="en-GB" smtClean="0"/>
              <a:t>‹#›</a:t>
            </a:fld>
            <a:endParaRPr lang="en-GB" dirty="0"/>
          </a:p>
        </p:txBody>
      </p:sp>
    </p:spTree>
    <p:extLst>
      <p:ext uri="{BB962C8B-B14F-4D97-AF65-F5344CB8AC3E}">
        <p14:creationId xmlns:p14="http://schemas.microsoft.com/office/powerpoint/2010/main" val="1142251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4D6A7CF-59A5-4F28-B435-038CD7FFBE20}"/>
              </a:ext>
            </a:extLst>
          </p:cNvPr>
          <p:cNvSpPr>
            <a:spLocks noGrp="1"/>
          </p:cNvSpPr>
          <p:nvPr>
            <p:ph type="dt" sz="half" idx="10"/>
          </p:nvPr>
        </p:nvSpPr>
        <p:spPr/>
        <p:txBody>
          <a:bodyPr/>
          <a:lstStyle/>
          <a:p>
            <a:fld id="{41F9ECA5-8DA3-4CDD-9166-4232031F1267}" type="datetimeFigureOut">
              <a:rPr lang="en-GB" smtClean="0"/>
              <a:t>11/09/2022</a:t>
            </a:fld>
            <a:endParaRPr lang="en-GB" dirty="0"/>
          </a:p>
        </p:txBody>
      </p:sp>
      <p:sp>
        <p:nvSpPr>
          <p:cNvPr id="3" name="Footer Placeholder 2">
            <a:extLst>
              <a:ext uri="{FF2B5EF4-FFF2-40B4-BE49-F238E27FC236}">
                <a16:creationId xmlns:a16="http://schemas.microsoft.com/office/drawing/2014/main" id="{4FAC0A61-6FF9-4981-A7A2-272E0D5E2B3B}"/>
              </a:ext>
            </a:extLst>
          </p:cNvPr>
          <p:cNvSpPr>
            <a:spLocks noGrp="1"/>
          </p:cNvSpPr>
          <p:nvPr>
            <p:ph type="ftr" sz="quarter" idx="11"/>
          </p:nvPr>
        </p:nvSpPr>
        <p:spPr>
          <a:xfrm>
            <a:off x="4038600" y="6356350"/>
            <a:ext cx="4114800" cy="365125"/>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22E6E716-DD39-4312-ADD1-FD88A035C9B6}"/>
              </a:ext>
            </a:extLst>
          </p:cNvPr>
          <p:cNvSpPr>
            <a:spLocks noGrp="1"/>
          </p:cNvSpPr>
          <p:nvPr>
            <p:ph type="sldNum" sz="quarter" idx="12"/>
          </p:nvPr>
        </p:nvSpPr>
        <p:spPr>
          <a:xfrm>
            <a:off x="8610600" y="6356350"/>
            <a:ext cx="2743200" cy="365125"/>
          </a:xfrm>
          <a:prstGeom prst="rect">
            <a:avLst/>
          </a:prstGeom>
        </p:spPr>
        <p:txBody>
          <a:bodyPr/>
          <a:lstStyle/>
          <a:p>
            <a:fld id="{D4B0AFC4-4E95-470C-AAC9-5C819B6C631F}" type="slidenum">
              <a:rPr lang="en-GB" smtClean="0"/>
              <a:t>‹#›</a:t>
            </a:fld>
            <a:endParaRPr lang="en-GB" dirty="0"/>
          </a:p>
        </p:txBody>
      </p:sp>
    </p:spTree>
    <p:extLst>
      <p:ext uri="{BB962C8B-B14F-4D97-AF65-F5344CB8AC3E}">
        <p14:creationId xmlns:p14="http://schemas.microsoft.com/office/powerpoint/2010/main" val="3762169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3B696-A83E-4CE6-8ED9-798516530241}"/>
              </a:ext>
            </a:extLst>
          </p:cNvPr>
          <p:cNvSpPr>
            <a:spLocks noGrp="1"/>
          </p:cNvSpPr>
          <p:nvPr>
            <p:ph type="title"/>
          </p:nvPr>
        </p:nvSpPr>
        <p:spPr>
          <a:xfrm>
            <a:off x="530814" y="457200"/>
            <a:ext cx="4241211" cy="1600200"/>
          </a:xfrm>
        </p:spPr>
        <p:txBody>
          <a:bodyPr anchor="b"/>
          <a:lstStyle>
            <a:lvl1pPr>
              <a:defRPr sz="3200"/>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F0A288E-747D-477F-B286-59062F6DBE3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4C78790-A333-4D3B-9F43-57A722E4B183}"/>
              </a:ext>
            </a:extLst>
          </p:cNvPr>
          <p:cNvSpPr>
            <a:spLocks noGrp="1"/>
          </p:cNvSpPr>
          <p:nvPr>
            <p:ph type="body" sz="half" idx="2"/>
          </p:nvPr>
        </p:nvSpPr>
        <p:spPr>
          <a:xfrm>
            <a:off x="530814" y="2057400"/>
            <a:ext cx="4241211"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290F5E-C7C3-43CC-B957-EFEF002D1049}"/>
              </a:ext>
            </a:extLst>
          </p:cNvPr>
          <p:cNvSpPr>
            <a:spLocks noGrp="1"/>
          </p:cNvSpPr>
          <p:nvPr>
            <p:ph type="dt" sz="half" idx="10"/>
          </p:nvPr>
        </p:nvSpPr>
        <p:spPr/>
        <p:txBody>
          <a:bodyPr/>
          <a:lstStyle/>
          <a:p>
            <a:fld id="{41F9ECA5-8DA3-4CDD-9166-4232031F1267}" type="datetimeFigureOut">
              <a:rPr lang="en-GB" smtClean="0"/>
              <a:t>11/09/2022</a:t>
            </a:fld>
            <a:endParaRPr lang="en-GB" dirty="0"/>
          </a:p>
        </p:txBody>
      </p:sp>
      <p:sp>
        <p:nvSpPr>
          <p:cNvPr id="6" name="Footer Placeholder 5">
            <a:extLst>
              <a:ext uri="{FF2B5EF4-FFF2-40B4-BE49-F238E27FC236}">
                <a16:creationId xmlns:a16="http://schemas.microsoft.com/office/drawing/2014/main" id="{0C13DA0A-709D-4A9E-B8A9-404E645701D0}"/>
              </a:ext>
            </a:extLst>
          </p:cNvPr>
          <p:cNvSpPr>
            <a:spLocks noGrp="1"/>
          </p:cNvSpPr>
          <p:nvPr>
            <p:ph type="ftr" sz="quarter" idx="11"/>
          </p:nvPr>
        </p:nvSpPr>
        <p:spPr>
          <a:xfrm>
            <a:off x="4038600" y="6356350"/>
            <a:ext cx="4114800" cy="365125"/>
          </a:xfrm>
          <a:prstGeom prst="rect">
            <a:avLst/>
          </a:prstGeom>
        </p:spPr>
        <p:txBody>
          <a:bodyPr/>
          <a:lstStyle/>
          <a:p>
            <a:endParaRPr lang="en-GB" dirty="0"/>
          </a:p>
        </p:txBody>
      </p:sp>
      <p:sp>
        <p:nvSpPr>
          <p:cNvPr id="7" name="Slide Number Placeholder 6">
            <a:extLst>
              <a:ext uri="{FF2B5EF4-FFF2-40B4-BE49-F238E27FC236}">
                <a16:creationId xmlns:a16="http://schemas.microsoft.com/office/drawing/2014/main" id="{ACE77286-8D91-4537-8D0E-CF45087C150A}"/>
              </a:ext>
            </a:extLst>
          </p:cNvPr>
          <p:cNvSpPr>
            <a:spLocks noGrp="1"/>
          </p:cNvSpPr>
          <p:nvPr>
            <p:ph type="sldNum" sz="quarter" idx="12"/>
          </p:nvPr>
        </p:nvSpPr>
        <p:spPr>
          <a:xfrm>
            <a:off x="8610600" y="6356350"/>
            <a:ext cx="2743200" cy="365125"/>
          </a:xfrm>
          <a:prstGeom prst="rect">
            <a:avLst/>
          </a:prstGeom>
        </p:spPr>
        <p:txBody>
          <a:bodyPr/>
          <a:lstStyle/>
          <a:p>
            <a:fld id="{D4B0AFC4-4E95-470C-AAC9-5C819B6C631F}" type="slidenum">
              <a:rPr lang="en-GB" smtClean="0"/>
              <a:t>‹#›</a:t>
            </a:fld>
            <a:endParaRPr lang="en-GB" dirty="0"/>
          </a:p>
        </p:txBody>
      </p:sp>
    </p:spTree>
    <p:extLst>
      <p:ext uri="{BB962C8B-B14F-4D97-AF65-F5344CB8AC3E}">
        <p14:creationId xmlns:p14="http://schemas.microsoft.com/office/powerpoint/2010/main" val="3601222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CA779-01F2-49FD-81E3-B83D943D7F49}"/>
              </a:ext>
            </a:extLst>
          </p:cNvPr>
          <p:cNvSpPr>
            <a:spLocks noGrp="1"/>
          </p:cNvSpPr>
          <p:nvPr>
            <p:ph type="title"/>
          </p:nvPr>
        </p:nvSpPr>
        <p:spPr>
          <a:xfrm>
            <a:off x="530814" y="457200"/>
            <a:ext cx="4241211"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8BF31A6-539D-45F8-BE7D-099BE583A2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BE43034A-C4BA-4533-A4BE-7808841DE4E6}"/>
              </a:ext>
            </a:extLst>
          </p:cNvPr>
          <p:cNvSpPr>
            <a:spLocks noGrp="1"/>
          </p:cNvSpPr>
          <p:nvPr>
            <p:ph type="body" sz="half" idx="2"/>
          </p:nvPr>
        </p:nvSpPr>
        <p:spPr>
          <a:xfrm>
            <a:off x="530814" y="2057400"/>
            <a:ext cx="4241211"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C1E2E7-8B46-4A80-96B9-E54630EFC500}"/>
              </a:ext>
            </a:extLst>
          </p:cNvPr>
          <p:cNvSpPr>
            <a:spLocks noGrp="1"/>
          </p:cNvSpPr>
          <p:nvPr>
            <p:ph type="dt" sz="half" idx="10"/>
          </p:nvPr>
        </p:nvSpPr>
        <p:spPr/>
        <p:txBody>
          <a:bodyPr/>
          <a:lstStyle/>
          <a:p>
            <a:fld id="{41F9ECA5-8DA3-4CDD-9166-4232031F1267}" type="datetimeFigureOut">
              <a:rPr lang="en-GB" smtClean="0"/>
              <a:t>11/09/2022</a:t>
            </a:fld>
            <a:endParaRPr lang="en-GB" dirty="0"/>
          </a:p>
        </p:txBody>
      </p:sp>
      <p:sp>
        <p:nvSpPr>
          <p:cNvPr id="6" name="Footer Placeholder 5">
            <a:extLst>
              <a:ext uri="{FF2B5EF4-FFF2-40B4-BE49-F238E27FC236}">
                <a16:creationId xmlns:a16="http://schemas.microsoft.com/office/drawing/2014/main" id="{50336EAE-4046-4D9A-9513-2740C66A76AF}"/>
              </a:ext>
            </a:extLst>
          </p:cNvPr>
          <p:cNvSpPr>
            <a:spLocks noGrp="1"/>
          </p:cNvSpPr>
          <p:nvPr>
            <p:ph type="ftr" sz="quarter" idx="11"/>
          </p:nvPr>
        </p:nvSpPr>
        <p:spPr>
          <a:xfrm>
            <a:off x="4038600" y="6356350"/>
            <a:ext cx="4114800" cy="365125"/>
          </a:xfrm>
          <a:prstGeom prst="rect">
            <a:avLst/>
          </a:prstGeom>
        </p:spPr>
        <p:txBody>
          <a:bodyPr/>
          <a:lstStyle/>
          <a:p>
            <a:endParaRPr lang="en-GB" dirty="0"/>
          </a:p>
        </p:txBody>
      </p:sp>
      <p:sp>
        <p:nvSpPr>
          <p:cNvPr id="7" name="Slide Number Placeholder 6">
            <a:extLst>
              <a:ext uri="{FF2B5EF4-FFF2-40B4-BE49-F238E27FC236}">
                <a16:creationId xmlns:a16="http://schemas.microsoft.com/office/drawing/2014/main" id="{2B218D34-A41A-4D5A-9EBC-39AE8406C5E5}"/>
              </a:ext>
            </a:extLst>
          </p:cNvPr>
          <p:cNvSpPr>
            <a:spLocks noGrp="1"/>
          </p:cNvSpPr>
          <p:nvPr>
            <p:ph type="sldNum" sz="quarter" idx="12"/>
          </p:nvPr>
        </p:nvSpPr>
        <p:spPr>
          <a:xfrm>
            <a:off x="8610600" y="6356350"/>
            <a:ext cx="2743200" cy="365125"/>
          </a:xfrm>
          <a:prstGeom prst="rect">
            <a:avLst/>
          </a:prstGeom>
        </p:spPr>
        <p:txBody>
          <a:bodyPr/>
          <a:lstStyle/>
          <a:p>
            <a:fld id="{D4B0AFC4-4E95-470C-AAC9-5C819B6C631F}" type="slidenum">
              <a:rPr lang="en-GB" smtClean="0"/>
              <a:t>‹#›</a:t>
            </a:fld>
            <a:endParaRPr lang="en-GB" dirty="0"/>
          </a:p>
        </p:txBody>
      </p:sp>
    </p:spTree>
    <p:extLst>
      <p:ext uri="{BB962C8B-B14F-4D97-AF65-F5344CB8AC3E}">
        <p14:creationId xmlns:p14="http://schemas.microsoft.com/office/powerpoint/2010/main" val="34547724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64DC5-A788-44BC-AB2A-C17AAFA45CE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EFA79B-313F-4667-9625-BE731BF2C8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D43FFD-E27D-459A-B904-FA960DBFC638}"/>
              </a:ext>
            </a:extLst>
          </p:cNvPr>
          <p:cNvSpPr>
            <a:spLocks noGrp="1"/>
          </p:cNvSpPr>
          <p:nvPr>
            <p:ph type="dt" sz="half" idx="10"/>
          </p:nvPr>
        </p:nvSpPr>
        <p:spPr/>
        <p:txBody>
          <a:bodyPr/>
          <a:lstStyle/>
          <a:p>
            <a:fld id="{41F9ECA5-8DA3-4CDD-9166-4232031F1267}" type="datetimeFigureOut">
              <a:rPr lang="en-GB" smtClean="0"/>
              <a:t>11/09/2022</a:t>
            </a:fld>
            <a:endParaRPr lang="en-GB" dirty="0"/>
          </a:p>
        </p:txBody>
      </p:sp>
      <p:sp>
        <p:nvSpPr>
          <p:cNvPr id="5" name="Footer Placeholder 4">
            <a:extLst>
              <a:ext uri="{FF2B5EF4-FFF2-40B4-BE49-F238E27FC236}">
                <a16:creationId xmlns:a16="http://schemas.microsoft.com/office/drawing/2014/main" id="{CF279E5B-BDBE-4312-85CE-9451C526B84C}"/>
              </a:ext>
            </a:extLst>
          </p:cNvPr>
          <p:cNvSpPr>
            <a:spLocks noGrp="1"/>
          </p:cNvSpPr>
          <p:nvPr>
            <p:ph type="ftr" sz="quarter" idx="11"/>
          </p:nvPr>
        </p:nvSpPr>
        <p:spPr>
          <a:xfrm>
            <a:off x="4038600" y="6356350"/>
            <a:ext cx="4114800" cy="365125"/>
          </a:xfrm>
          <a:prstGeom prst="rect">
            <a:avLst/>
          </a:prstGeom>
        </p:spPr>
        <p:txBody>
          <a:bodyPr/>
          <a:lstStyle/>
          <a:p>
            <a:endParaRPr lang="en-GB" dirty="0"/>
          </a:p>
        </p:txBody>
      </p:sp>
      <p:sp>
        <p:nvSpPr>
          <p:cNvPr id="6" name="Slide Number Placeholder 5">
            <a:extLst>
              <a:ext uri="{FF2B5EF4-FFF2-40B4-BE49-F238E27FC236}">
                <a16:creationId xmlns:a16="http://schemas.microsoft.com/office/drawing/2014/main" id="{52A85217-29A7-4478-85B8-56637E3B32D4}"/>
              </a:ext>
            </a:extLst>
          </p:cNvPr>
          <p:cNvSpPr>
            <a:spLocks noGrp="1"/>
          </p:cNvSpPr>
          <p:nvPr>
            <p:ph type="sldNum" sz="quarter" idx="12"/>
          </p:nvPr>
        </p:nvSpPr>
        <p:spPr>
          <a:xfrm>
            <a:off x="8610600" y="6356350"/>
            <a:ext cx="2743200" cy="365125"/>
          </a:xfrm>
          <a:prstGeom prst="rect">
            <a:avLst/>
          </a:prstGeom>
        </p:spPr>
        <p:txBody>
          <a:bodyPr/>
          <a:lstStyle/>
          <a:p>
            <a:fld id="{D4B0AFC4-4E95-470C-AAC9-5C819B6C631F}" type="slidenum">
              <a:rPr lang="en-GB" smtClean="0"/>
              <a:t>‹#›</a:t>
            </a:fld>
            <a:endParaRPr lang="en-GB" dirty="0"/>
          </a:p>
        </p:txBody>
      </p:sp>
    </p:spTree>
    <p:extLst>
      <p:ext uri="{BB962C8B-B14F-4D97-AF65-F5344CB8AC3E}">
        <p14:creationId xmlns:p14="http://schemas.microsoft.com/office/powerpoint/2010/main" val="872862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FADA77-E970-40D9-8823-34835C0A929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011760-C01A-47EB-8925-B9514D4CFB48}"/>
              </a:ext>
            </a:extLst>
          </p:cNvPr>
          <p:cNvSpPr>
            <a:spLocks noGrp="1"/>
          </p:cNvSpPr>
          <p:nvPr>
            <p:ph type="body" orient="vert" idx="1"/>
          </p:nvPr>
        </p:nvSpPr>
        <p:spPr>
          <a:xfrm>
            <a:off x="530814"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3AB61A-487E-412A-9D73-F502CF699302}"/>
              </a:ext>
            </a:extLst>
          </p:cNvPr>
          <p:cNvSpPr>
            <a:spLocks noGrp="1"/>
          </p:cNvSpPr>
          <p:nvPr>
            <p:ph type="dt" sz="half" idx="10"/>
          </p:nvPr>
        </p:nvSpPr>
        <p:spPr/>
        <p:txBody>
          <a:bodyPr/>
          <a:lstStyle/>
          <a:p>
            <a:fld id="{41F9ECA5-8DA3-4CDD-9166-4232031F1267}" type="datetimeFigureOut">
              <a:rPr lang="en-GB" smtClean="0"/>
              <a:t>11/09/2022</a:t>
            </a:fld>
            <a:endParaRPr lang="en-GB" dirty="0"/>
          </a:p>
        </p:txBody>
      </p:sp>
      <p:sp>
        <p:nvSpPr>
          <p:cNvPr id="5" name="Footer Placeholder 4">
            <a:extLst>
              <a:ext uri="{FF2B5EF4-FFF2-40B4-BE49-F238E27FC236}">
                <a16:creationId xmlns:a16="http://schemas.microsoft.com/office/drawing/2014/main" id="{2859DFCA-9878-4D99-B2E0-9C96A44C3200}"/>
              </a:ext>
            </a:extLst>
          </p:cNvPr>
          <p:cNvSpPr>
            <a:spLocks noGrp="1"/>
          </p:cNvSpPr>
          <p:nvPr>
            <p:ph type="ftr" sz="quarter" idx="11"/>
          </p:nvPr>
        </p:nvSpPr>
        <p:spPr>
          <a:xfrm>
            <a:off x="4038600" y="6356350"/>
            <a:ext cx="4114800" cy="365125"/>
          </a:xfrm>
          <a:prstGeom prst="rect">
            <a:avLst/>
          </a:prstGeom>
        </p:spPr>
        <p:txBody>
          <a:bodyPr/>
          <a:lstStyle/>
          <a:p>
            <a:endParaRPr lang="en-GB" dirty="0"/>
          </a:p>
        </p:txBody>
      </p:sp>
      <p:sp>
        <p:nvSpPr>
          <p:cNvPr id="6" name="Slide Number Placeholder 5">
            <a:extLst>
              <a:ext uri="{FF2B5EF4-FFF2-40B4-BE49-F238E27FC236}">
                <a16:creationId xmlns:a16="http://schemas.microsoft.com/office/drawing/2014/main" id="{D3826DB3-8C92-4F08-AF0C-DEBC8AE7E550}"/>
              </a:ext>
            </a:extLst>
          </p:cNvPr>
          <p:cNvSpPr>
            <a:spLocks noGrp="1"/>
          </p:cNvSpPr>
          <p:nvPr>
            <p:ph type="sldNum" sz="quarter" idx="12"/>
          </p:nvPr>
        </p:nvSpPr>
        <p:spPr>
          <a:xfrm>
            <a:off x="8610600" y="6356350"/>
            <a:ext cx="2743200" cy="365125"/>
          </a:xfrm>
          <a:prstGeom prst="rect">
            <a:avLst/>
          </a:prstGeom>
        </p:spPr>
        <p:txBody>
          <a:bodyPr/>
          <a:lstStyle/>
          <a:p>
            <a:fld id="{D4B0AFC4-4E95-470C-AAC9-5C819B6C631F}" type="slidenum">
              <a:rPr lang="en-GB" smtClean="0"/>
              <a:t>‹#›</a:t>
            </a:fld>
            <a:endParaRPr lang="en-GB" dirty="0"/>
          </a:p>
        </p:txBody>
      </p:sp>
    </p:spTree>
    <p:extLst>
      <p:ext uri="{BB962C8B-B14F-4D97-AF65-F5344CB8AC3E}">
        <p14:creationId xmlns:p14="http://schemas.microsoft.com/office/powerpoint/2010/main" val="351814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9B756C-0CE6-415C-8B08-DA5CD96C56CF}"/>
              </a:ext>
            </a:extLst>
          </p:cNvPr>
          <p:cNvSpPr>
            <a:spLocks noGrp="1"/>
          </p:cNvSpPr>
          <p:nvPr>
            <p:ph type="title"/>
          </p:nvPr>
        </p:nvSpPr>
        <p:spPr>
          <a:xfrm>
            <a:off x="530814" y="365125"/>
            <a:ext cx="10822986"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A5DA6563-8697-492F-A8E0-AC3F7CF28A6A}"/>
              </a:ext>
            </a:extLst>
          </p:cNvPr>
          <p:cNvSpPr>
            <a:spLocks noGrp="1"/>
          </p:cNvSpPr>
          <p:nvPr>
            <p:ph type="body" idx="1"/>
          </p:nvPr>
        </p:nvSpPr>
        <p:spPr>
          <a:xfrm>
            <a:off x="530814" y="1825625"/>
            <a:ext cx="10822986" cy="418188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D88A7DC1-4F0B-45FC-BB7E-85B86FF40F3A}"/>
              </a:ext>
            </a:extLst>
          </p:cNvPr>
          <p:cNvSpPr>
            <a:spLocks noGrp="1"/>
          </p:cNvSpPr>
          <p:nvPr>
            <p:ph type="dt" sz="half" idx="2"/>
          </p:nvPr>
        </p:nvSpPr>
        <p:spPr>
          <a:xfrm>
            <a:off x="530814" y="6117670"/>
            <a:ext cx="2976716" cy="579027"/>
          </a:xfrm>
          <a:prstGeom prst="rect">
            <a:avLst/>
          </a:prstGeom>
        </p:spPr>
        <p:txBody>
          <a:bodyPr vert="horz" lIns="91440" tIns="45720" rIns="91440" bIns="45720" rtlCol="0" anchor="ctr"/>
          <a:lstStyle>
            <a:lvl1pPr algn="l">
              <a:defRPr sz="2000" b="1">
                <a:solidFill>
                  <a:schemeClr val="tx1"/>
                </a:solidFill>
              </a:defRPr>
            </a:lvl1pPr>
          </a:lstStyle>
          <a:p>
            <a:fld id="{41F9ECA5-8DA3-4CDD-9166-4232031F1267}" type="datetimeFigureOut">
              <a:rPr lang="en-GB" smtClean="0"/>
              <a:pPr/>
              <a:t>11/09/2022</a:t>
            </a:fld>
            <a:endParaRPr lang="en-GB" dirty="0"/>
          </a:p>
        </p:txBody>
      </p:sp>
      <p:sp>
        <p:nvSpPr>
          <p:cNvPr id="7" name="Rectangle 6">
            <a:extLst>
              <a:ext uri="{FF2B5EF4-FFF2-40B4-BE49-F238E27FC236}">
                <a16:creationId xmlns:a16="http://schemas.microsoft.com/office/drawing/2014/main" id="{E6D3D816-7671-4FC6-A9DB-A9CF358EFF8A}"/>
              </a:ext>
            </a:extLst>
          </p:cNvPr>
          <p:cNvSpPr/>
          <p:nvPr userDrawn="1"/>
        </p:nvSpPr>
        <p:spPr>
          <a:xfrm>
            <a:off x="11658600" y="0"/>
            <a:ext cx="533400" cy="6858000"/>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descr="A close-up of a logo&#10;&#10;Description automatically generated with medium confidence">
            <a:extLst>
              <a:ext uri="{FF2B5EF4-FFF2-40B4-BE49-F238E27FC236}">
                <a16:creationId xmlns:a16="http://schemas.microsoft.com/office/drawing/2014/main" id="{30F317EE-80E1-4EDB-A888-1C16B6E9D8E8}"/>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0377948" y="6037460"/>
            <a:ext cx="1122817" cy="608536"/>
          </a:xfrm>
          <a:prstGeom prst="rect">
            <a:avLst/>
          </a:prstGeom>
        </p:spPr>
      </p:pic>
    </p:spTree>
    <p:extLst>
      <p:ext uri="{BB962C8B-B14F-4D97-AF65-F5344CB8AC3E}">
        <p14:creationId xmlns:p14="http://schemas.microsoft.com/office/powerpoint/2010/main" val="32316028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8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921A0-A538-4676-9781-A8A25CAC9D8F}"/>
              </a:ext>
            </a:extLst>
          </p:cNvPr>
          <p:cNvSpPr>
            <a:spLocks noGrp="1"/>
          </p:cNvSpPr>
          <p:nvPr>
            <p:ph type="ctrTitle"/>
          </p:nvPr>
        </p:nvSpPr>
        <p:spPr/>
        <p:txBody>
          <a:bodyPr/>
          <a:lstStyle/>
          <a:p>
            <a:pPr algn="l"/>
            <a:r>
              <a:rPr lang="en-GB" dirty="0">
                <a:latin typeface="+mj-lt"/>
              </a:rPr>
              <a:t>Relationships, Sex and Health Education (RSHE)</a:t>
            </a:r>
          </a:p>
        </p:txBody>
      </p:sp>
      <p:sp>
        <p:nvSpPr>
          <p:cNvPr id="3" name="Subtitle 2">
            <a:extLst>
              <a:ext uri="{FF2B5EF4-FFF2-40B4-BE49-F238E27FC236}">
                <a16:creationId xmlns:a16="http://schemas.microsoft.com/office/drawing/2014/main" id="{B17DE41A-BE11-4554-8AE3-37AAD51A5460}"/>
              </a:ext>
            </a:extLst>
          </p:cNvPr>
          <p:cNvSpPr>
            <a:spLocks noGrp="1"/>
          </p:cNvSpPr>
          <p:nvPr>
            <p:ph type="subTitle" idx="4294967295"/>
          </p:nvPr>
        </p:nvSpPr>
        <p:spPr>
          <a:xfrm>
            <a:off x="-8573" y="4989094"/>
            <a:ext cx="12200573" cy="1868906"/>
          </a:xfrm>
        </p:spPr>
        <p:txBody>
          <a:bodyPr/>
          <a:lstStyle/>
          <a:p>
            <a:endParaRPr lang="en-GB" dirty="0"/>
          </a:p>
        </p:txBody>
      </p:sp>
    </p:spTree>
    <p:extLst>
      <p:ext uri="{BB962C8B-B14F-4D97-AF65-F5344CB8AC3E}">
        <p14:creationId xmlns:p14="http://schemas.microsoft.com/office/powerpoint/2010/main" val="2882464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E65D5-2D80-4C7A-BE74-B257E8BFCA44}"/>
              </a:ext>
            </a:extLst>
          </p:cNvPr>
          <p:cNvSpPr>
            <a:spLocks noGrp="1"/>
          </p:cNvSpPr>
          <p:nvPr>
            <p:ph type="title"/>
          </p:nvPr>
        </p:nvSpPr>
        <p:spPr/>
        <p:txBody>
          <a:bodyPr/>
          <a:lstStyle/>
          <a:p>
            <a:r>
              <a:rPr lang="en-GB" dirty="0"/>
              <a:t>Objectives</a:t>
            </a:r>
          </a:p>
        </p:txBody>
      </p:sp>
      <p:sp>
        <p:nvSpPr>
          <p:cNvPr id="3" name="Content Placeholder 2">
            <a:extLst>
              <a:ext uri="{FF2B5EF4-FFF2-40B4-BE49-F238E27FC236}">
                <a16:creationId xmlns:a16="http://schemas.microsoft.com/office/drawing/2014/main" id="{384A8F64-B775-46C0-A55E-912BF556481D}"/>
              </a:ext>
            </a:extLst>
          </p:cNvPr>
          <p:cNvSpPr>
            <a:spLocks noGrp="1"/>
          </p:cNvSpPr>
          <p:nvPr>
            <p:ph idx="1"/>
          </p:nvPr>
        </p:nvSpPr>
        <p:spPr/>
        <p:txBody>
          <a:bodyPr/>
          <a:lstStyle/>
          <a:p>
            <a:r>
              <a:rPr lang="en-GB" dirty="0"/>
              <a:t>Share the purpose and aims of Relationships, Sex and Health Education</a:t>
            </a:r>
          </a:p>
          <a:p>
            <a:endParaRPr lang="en-GB" dirty="0"/>
          </a:p>
          <a:p>
            <a:r>
              <a:rPr lang="en-GB" dirty="0"/>
              <a:t>Discuss and share the resources</a:t>
            </a:r>
          </a:p>
          <a:p>
            <a:endParaRPr lang="en-GB" dirty="0"/>
          </a:p>
          <a:p>
            <a:r>
              <a:rPr lang="en-GB" dirty="0"/>
              <a:t>Answer questions</a:t>
            </a:r>
          </a:p>
          <a:p>
            <a:endParaRPr lang="en-GB" dirty="0"/>
          </a:p>
        </p:txBody>
      </p:sp>
    </p:spTree>
    <p:extLst>
      <p:ext uri="{BB962C8B-B14F-4D97-AF65-F5344CB8AC3E}">
        <p14:creationId xmlns:p14="http://schemas.microsoft.com/office/powerpoint/2010/main" val="2592816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50425-B105-4AE7-A37B-E5FBEFAE2EB0}"/>
              </a:ext>
            </a:extLst>
          </p:cNvPr>
          <p:cNvSpPr>
            <a:spLocks noGrp="1"/>
          </p:cNvSpPr>
          <p:nvPr>
            <p:ph type="title"/>
          </p:nvPr>
        </p:nvSpPr>
        <p:spPr/>
        <p:txBody>
          <a:bodyPr/>
          <a:lstStyle/>
          <a:p>
            <a:r>
              <a:rPr lang="en-GB" dirty="0"/>
              <a:t>Aims</a:t>
            </a:r>
          </a:p>
        </p:txBody>
      </p:sp>
      <p:sp>
        <p:nvSpPr>
          <p:cNvPr id="3" name="Content Placeholder 2">
            <a:extLst>
              <a:ext uri="{FF2B5EF4-FFF2-40B4-BE49-F238E27FC236}">
                <a16:creationId xmlns:a16="http://schemas.microsoft.com/office/drawing/2014/main" id="{2E49280A-5297-4731-B649-AC9D760F988E}"/>
              </a:ext>
            </a:extLst>
          </p:cNvPr>
          <p:cNvSpPr>
            <a:spLocks noGrp="1"/>
          </p:cNvSpPr>
          <p:nvPr>
            <p:ph idx="1"/>
          </p:nvPr>
        </p:nvSpPr>
        <p:spPr/>
        <p:txBody>
          <a:bodyPr>
            <a:normAutofit fontScale="70000" lnSpcReduction="20000"/>
          </a:bodyPr>
          <a:lstStyle/>
          <a:p>
            <a:pPr marL="0" indent="0">
              <a:buNone/>
            </a:pPr>
            <a:r>
              <a:rPr lang="en-GB" sz="3100" dirty="0"/>
              <a:t>The main aims of our school RSHE policy are:</a:t>
            </a:r>
          </a:p>
          <a:p>
            <a:pPr marL="0" indent="0">
              <a:buNone/>
            </a:pPr>
            <a:endParaRPr lang="en-GB" sz="3100" dirty="0"/>
          </a:p>
          <a:p>
            <a:pPr marL="514350" indent="-514350">
              <a:buAutoNum type="arabicPeriod"/>
            </a:pPr>
            <a:r>
              <a:rPr lang="en-GB" sz="3100" dirty="0"/>
              <a:t>To safeguard all pupils. Woodford County High School is committed to putting safeguarding at the heart of everything we do and this includes teaching RSHE to pupils.</a:t>
            </a:r>
          </a:p>
          <a:p>
            <a:pPr marL="514350" indent="-514350">
              <a:buAutoNum type="arabicPeriod"/>
            </a:pPr>
            <a:endParaRPr lang="en-GB" sz="3100" dirty="0"/>
          </a:p>
          <a:p>
            <a:pPr marL="514350" indent="-514350">
              <a:buAutoNum type="arabicPeriod"/>
            </a:pPr>
            <a:r>
              <a:rPr lang="en-GB" sz="3100" dirty="0"/>
              <a:t>To teach RSHE as outlined by the Department of Education and comply with the relevant provisions of the Equality Act 2010</a:t>
            </a:r>
          </a:p>
          <a:p>
            <a:pPr marL="514350" indent="-514350">
              <a:buAutoNum type="arabicPeriod"/>
            </a:pPr>
            <a:endParaRPr lang="en-GB" sz="3100" dirty="0"/>
          </a:p>
          <a:p>
            <a:pPr marL="514350" indent="-514350">
              <a:buAutoNum type="arabicPeriod"/>
            </a:pPr>
            <a:r>
              <a:rPr lang="en-GB" sz="3100" dirty="0"/>
              <a:t>To ensure pupils are able to keep themselves safe by teaching factually accurate information so they can make informed decisions </a:t>
            </a:r>
          </a:p>
          <a:p>
            <a:pPr marL="514350" indent="-514350">
              <a:buAutoNum type="arabicPeriod"/>
            </a:pPr>
            <a:endParaRPr lang="en-GB" sz="3100" dirty="0"/>
          </a:p>
          <a:p>
            <a:pPr marL="514350" indent="-514350">
              <a:buAutoNum type="arabicPeriod"/>
            </a:pPr>
            <a:r>
              <a:rPr lang="en-GB" sz="3100" dirty="0"/>
              <a:t>Children understand the changes to their body as they grow and develop and are supported to behave in a mature and responsible way</a:t>
            </a:r>
          </a:p>
          <a:p>
            <a:endParaRPr lang="en-GB" dirty="0"/>
          </a:p>
        </p:txBody>
      </p:sp>
    </p:spTree>
    <p:extLst>
      <p:ext uri="{BB962C8B-B14F-4D97-AF65-F5344CB8AC3E}">
        <p14:creationId xmlns:p14="http://schemas.microsoft.com/office/powerpoint/2010/main" val="184453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E65D5-2D80-4C7A-BE74-B257E8BFCA44}"/>
              </a:ext>
            </a:extLst>
          </p:cNvPr>
          <p:cNvSpPr>
            <a:spLocks noGrp="1"/>
          </p:cNvSpPr>
          <p:nvPr>
            <p:ph type="title"/>
          </p:nvPr>
        </p:nvSpPr>
        <p:spPr/>
        <p:txBody>
          <a:bodyPr>
            <a:normAutofit fontScale="90000"/>
          </a:bodyPr>
          <a:lstStyle/>
          <a:p>
            <a:r>
              <a:rPr lang="en-GB" sz="5300" dirty="0"/>
              <a:t>What has changed?</a:t>
            </a:r>
            <a:br>
              <a:rPr lang="en-GB" dirty="0"/>
            </a:br>
            <a:endParaRPr lang="en-GB" dirty="0"/>
          </a:p>
        </p:txBody>
      </p:sp>
      <p:sp>
        <p:nvSpPr>
          <p:cNvPr id="3" name="Content Placeholder 2">
            <a:extLst>
              <a:ext uri="{FF2B5EF4-FFF2-40B4-BE49-F238E27FC236}">
                <a16:creationId xmlns:a16="http://schemas.microsoft.com/office/drawing/2014/main" id="{384A8F64-B775-46C0-A55E-912BF556481D}"/>
              </a:ext>
            </a:extLst>
          </p:cNvPr>
          <p:cNvSpPr>
            <a:spLocks noGrp="1"/>
          </p:cNvSpPr>
          <p:nvPr>
            <p:ph idx="1"/>
          </p:nvPr>
        </p:nvSpPr>
        <p:spPr/>
        <p:txBody>
          <a:bodyPr/>
          <a:lstStyle/>
          <a:p>
            <a:r>
              <a:rPr lang="en-GB" dirty="0"/>
              <a:t>A greater emphasis on mental health.</a:t>
            </a:r>
          </a:p>
          <a:p>
            <a:endParaRPr lang="en-GB" dirty="0"/>
          </a:p>
          <a:p>
            <a:r>
              <a:rPr lang="en-GB" dirty="0"/>
              <a:t>A greater emphasis on online safety.</a:t>
            </a:r>
          </a:p>
          <a:p>
            <a:endParaRPr lang="en-GB" dirty="0"/>
          </a:p>
          <a:p>
            <a:r>
              <a:rPr lang="en-GB" dirty="0"/>
              <a:t>An emphasis on equality.</a:t>
            </a:r>
          </a:p>
          <a:p>
            <a:endParaRPr lang="en-GB" dirty="0"/>
          </a:p>
          <a:p>
            <a:r>
              <a:rPr lang="en-GB" dirty="0"/>
              <a:t>The importance of giving children the skills and knowledge to be able to report abuse.</a:t>
            </a:r>
          </a:p>
          <a:p>
            <a:endParaRPr lang="en-GB" dirty="0"/>
          </a:p>
        </p:txBody>
      </p:sp>
    </p:spTree>
    <p:extLst>
      <p:ext uri="{BB962C8B-B14F-4D97-AF65-F5344CB8AC3E}">
        <p14:creationId xmlns:p14="http://schemas.microsoft.com/office/powerpoint/2010/main" val="2514816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E65D5-2D80-4C7A-BE74-B257E8BFCA44}"/>
              </a:ext>
            </a:extLst>
          </p:cNvPr>
          <p:cNvSpPr>
            <a:spLocks noGrp="1"/>
          </p:cNvSpPr>
          <p:nvPr>
            <p:ph type="title"/>
          </p:nvPr>
        </p:nvSpPr>
        <p:spPr/>
        <p:txBody>
          <a:bodyPr>
            <a:normAutofit fontScale="90000"/>
          </a:bodyPr>
          <a:lstStyle/>
          <a:p>
            <a:r>
              <a:rPr lang="en-GB" sz="4900" dirty="0"/>
              <a:t>How do we approach relationships and</a:t>
            </a:r>
            <a:br>
              <a:rPr lang="en-GB" sz="4900" dirty="0"/>
            </a:br>
            <a:r>
              <a:rPr lang="en-GB" sz="4900" dirty="0"/>
              <a:t>health education at Woodford County High?</a:t>
            </a:r>
            <a:br>
              <a:rPr lang="en-GB" dirty="0"/>
            </a:br>
            <a:endParaRPr lang="en-GB" dirty="0"/>
          </a:p>
        </p:txBody>
      </p:sp>
      <p:sp>
        <p:nvSpPr>
          <p:cNvPr id="3" name="Content Placeholder 2">
            <a:extLst>
              <a:ext uri="{FF2B5EF4-FFF2-40B4-BE49-F238E27FC236}">
                <a16:creationId xmlns:a16="http://schemas.microsoft.com/office/drawing/2014/main" id="{384A8F64-B775-46C0-A55E-912BF556481D}"/>
              </a:ext>
            </a:extLst>
          </p:cNvPr>
          <p:cNvSpPr>
            <a:spLocks noGrp="1"/>
          </p:cNvSpPr>
          <p:nvPr>
            <p:ph idx="1"/>
          </p:nvPr>
        </p:nvSpPr>
        <p:spPr/>
        <p:txBody>
          <a:bodyPr>
            <a:normAutofit fontScale="92500" lnSpcReduction="20000"/>
          </a:bodyPr>
          <a:lstStyle/>
          <a:p>
            <a:r>
              <a:rPr lang="en-GB" sz="3000" dirty="0"/>
              <a:t>Age appropriate</a:t>
            </a:r>
          </a:p>
          <a:p>
            <a:r>
              <a:rPr lang="en-GB" sz="3000" dirty="0"/>
              <a:t>Focus on building positive and respectful relationships</a:t>
            </a:r>
          </a:p>
          <a:p>
            <a:r>
              <a:rPr lang="en-GB" sz="3000" dirty="0"/>
              <a:t>Understanding and respecting similarities and differences</a:t>
            </a:r>
          </a:p>
          <a:p>
            <a:r>
              <a:rPr lang="en-GB" sz="3000" dirty="0"/>
              <a:t>Building self respect.</a:t>
            </a:r>
          </a:p>
          <a:p>
            <a:r>
              <a:rPr lang="en-GB" sz="3000" dirty="0"/>
              <a:t>The importance of giving children the skills and knowledge to be able to report abuse.</a:t>
            </a:r>
          </a:p>
          <a:p>
            <a:endParaRPr lang="en-GB" sz="3300" dirty="0"/>
          </a:p>
          <a:p>
            <a:r>
              <a:rPr lang="en-GB" sz="2600" dirty="0">
                <a:solidFill>
                  <a:srgbClr val="FF0000"/>
                </a:solidFill>
              </a:rPr>
              <a:t>We have taken advice from Redbridge / DfE on what we should teach and how to ensure it is in line with other schools in the borough.  </a:t>
            </a:r>
          </a:p>
          <a:p>
            <a:r>
              <a:rPr lang="en-GB" sz="2600" dirty="0">
                <a:solidFill>
                  <a:srgbClr val="FF0000"/>
                </a:solidFill>
              </a:rPr>
              <a:t>Our successful working party has helped bridge concerns parents have to reduce parental anxiety. </a:t>
            </a:r>
            <a:endParaRPr lang="en-GB" sz="2600" dirty="0"/>
          </a:p>
          <a:p>
            <a:endParaRPr lang="en-GB" dirty="0"/>
          </a:p>
          <a:p>
            <a:endParaRPr lang="en-GB" dirty="0"/>
          </a:p>
        </p:txBody>
      </p:sp>
    </p:spTree>
    <p:extLst>
      <p:ext uri="{BB962C8B-B14F-4D97-AF65-F5344CB8AC3E}">
        <p14:creationId xmlns:p14="http://schemas.microsoft.com/office/powerpoint/2010/main" val="973022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gdfeeaa2b62_0_50"/>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nSpc>
                <a:spcPct val="100000"/>
              </a:lnSpc>
              <a:spcBef>
                <a:spcPts val="0"/>
              </a:spcBef>
              <a:buSzPts val="1400"/>
            </a:pPr>
            <a:r>
              <a:rPr lang="en-GB" dirty="0"/>
              <a:t>Questions from Parents and Carers</a:t>
            </a:r>
            <a:endParaRPr dirty="0"/>
          </a:p>
        </p:txBody>
      </p:sp>
      <p:sp>
        <p:nvSpPr>
          <p:cNvPr id="198" name="Google Shape;198;gdfeeaa2b62_0_50"/>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457200" indent="-292100">
              <a:lnSpc>
                <a:spcPct val="100000"/>
              </a:lnSpc>
              <a:spcBef>
                <a:spcPts val="360"/>
              </a:spcBef>
              <a:buSzPts val="1000"/>
            </a:pPr>
            <a:r>
              <a:rPr lang="en-GB" dirty="0"/>
              <a:t>Why have the government made these changes and what if I disagree?</a:t>
            </a:r>
            <a:endParaRPr dirty="0"/>
          </a:p>
          <a:p>
            <a:pPr marL="0" indent="0">
              <a:lnSpc>
                <a:spcPct val="100000"/>
              </a:lnSpc>
              <a:spcBef>
                <a:spcPts val="360"/>
              </a:spcBef>
              <a:buSzPts val="1800"/>
              <a:buNone/>
            </a:pPr>
            <a:endParaRPr dirty="0"/>
          </a:p>
          <a:p>
            <a:pPr marL="457200" indent="-292100">
              <a:lnSpc>
                <a:spcPct val="100000"/>
              </a:lnSpc>
              <a:spcBef>
                <a:spcPts val="360"/>
              </a:spcBef>
              <a:buClr>
                <a:srgbClr val="0000FF"/>
              </a:buClr>
              <a:buSzPts val="1000"/>
              <a:buChar char="-"/>
            </a:pPr>
            <a:r>
              <a:rPr lang="en-GB" i="1" dirty="0">
                <a:solidFill>
                  <a:srgbClr val="0000FF"/>
                </a:solidFill>
              </a:rPr>
              <a:t>Changes have been made so that there is a greater emphasis on mental health, online safety and equality. There is also now a greater emphasis on giving children the skills and knowledge to be able to report abuse. At WCHS we want our children to be safe, respectful and tolerant of others.</a:t>
            </a:r>
          </a:p>
          <a:p>
            <a:pPr marL="457200" indent="-292100">
              <a:lnSpc>
                <a:spcPct val="100000"/>
              </a:lnSpc>
              <a:spcBef>
                <a:spcPts val="360"/>
              </a:spcBef>
              <a:buClr>
                <a:srgbClr val="0000FF"/>
              </a:buClr>
              <a:buSzPts val="1000"/>
              <a:buChar char="-"/>
            </a:pPr>
            <a:endParaRPr i="1" dirty="0">
              <a:solidFill>
                <a:srgbClr val="0000FF"/>
              </a:solidFill>
            </a:endParaRPr>
          </a:p>
          <a:p>
            <a:pPr marL="457200" indent="-381000">
              <a:lnSpc>
                <a:spcPct val="100000"/>
              </a:lnSpc>
              <a:spcBef>
                <a:spcPts val="0"/>
              </a:spcBef>
              <a:buClr>
                <a:srgbClr val="0000FF"/>
              </a:buClr>
              <a:buSzPts val="2400"/>
              <a:buChar char="-"/>
            </a:pPr>
            <a:r>
              <a:rPr lang="en-GB" i="1" dirty="0">
                <a:solidFill>
                  <a:srgbClr val="0000FF"/>
                </a:solidFill>
              </a:rPr>
              <a:t>The statutory content has to be taught so schools can not opt out.  </a:t>
            </a:r>
            <a:endParaRPr i="1" dirty="0">
              <a:solidFill>
                <a:srgbClr val="0000FF"/>
              </a:solidFill>
            </a:endParaRPr>
          </a:p>
          <a:p>
            <a:pPr marL="457200" indent="-292100">
              <a:lnSpc>
                <a:spcPct val="100000"/>
              </a:lnSpc>
              <a:spcBef>
                <a:spcPts val="0"/>
              </a:spcBef>
              <a:buClr>
                <a:srgbClr val="0000FF"/>
              </a:buClr>
              <a:buSzPts val="1000"/>
              <a:buChar char="-"/>
            </a:pPr>
            <a:r>
              <a:rPr lang="en-GB" sz="2400" i="1" dirty="0">
                <a:solidFill>
                  <a:srgbClr val="0000FF"/>
                </a:solidFill>
              </a:rPr>
              <a:t>  </a:t>
            </a:r>
            <a:endParaRPr sz="2400" i="1" dirty="0">
              <a:solidFill>
                <a:srgbClr val="0000FF"/>
              </a:solidFill>
            </a:endParaRPr>
          </a:p>
        </p:txBody>
      </p:sp>
    </p:spTree>
    <p:extLst>
      <p:ext uri="{BB962C8B-B14F-4D97-AF65-F5344CB8AC3E}">
        <p14:creationId xmlns:p14="http://schemas.microsoft.com/office/powerpoint/2010/main" val="3815219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8">
                                            <p:txEl>
                                              <p:pRg st="2" end="2"/>
                                            </p:txEl>
                                          </p:spTgt>
                                        </p:tgtEl>
                                        <p:attrNameLst>
                                          <p:attrName>style.visibility</p:attrName>
                                        </p:attrNameLst>
                                      </p:cBhvr>
                                      <p:to>
                                        <p:strVal val="visible"/>
                                      </p:to>
                                    </p:set>
                                    <p:animEffect transition="in" filter="fade">
                                      <p:cBhvr>
                                        <p:cTn id="7" dur="500"/>
                                        <p:tgtEl>
                                          <p:spTgt spid="198">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98">
                                            <p:txEl>
                                              <p:pRg st="4" end="4"/>
                                            </p:txEl>
                                          </p:spTgt>
                                        </p:tgtEl>
                                        <p:attrNameLst>
                                          <p:attrName>style.visibility</p:attrName>
                                        </p:attrNameLst>
                                      </p:cBhvr>
                                      <p:to>
                                        <p:strVal val="visible"/>
                                      </p:to>
                                    </p:set>
                                    <p:animEffect transition="in" filter="fade">
                                      <p:cBhvr>
                                        <p:cTn id="10" dur="500"/>
                                        <p:tgtEl>
                                          <p:spTgt spid="19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gdfeeaa2b62_0_0"/>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nSpc>
                <a:spcPct val="100000"/>
              </a:lnSpc>
              <a:spcBef>
                <a:spcPts val="0"/>
              </a:spcBef>
              <a:buSzPts val="1400"/>
            </a:pPr>
            <a:r>
              <a:rPr lang="en-GB" dirty="0"/>
              <a:t>Questions from Parents and Carers</a:t>
            </a:r>
            <a:endParaRPr dirty="0"/>
          </a:p>
        </p:txBody>
      </p:sp>
      <p:sp>
        <p:nvSpPr>
          <p:cNvPr id="138" name="Google Shape;138;gdfeeaa2b62_0_0"/>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457200" indent="-336550">
              <a:lnSpc>
                <a:spcPct val="100000"/>
              </a:lnSpc>
              <a:spcBef>
                <a:spcPts val="360"/>
              </a:spcBef>
              <a:buSzPts val="1700"/>
            </a:pPr>
            <a:r>
              <a:rPr lang="en-GB" dirty="0"/>
              <a:t>Do I have the right to withdraw from the “Sex education" elements?</a:t>
            </a:r>
            <a:endParaRPr dirty="0"/>
          </a:p>
          <a:p>
            <a:pPr marL="0" indent="0">
              <a:lnSpc>
                <a:spcPct val="100000"/>
              </a:lnSpc>
              <a:spcBef>
                <a:spcPts val="360"/>
              </a:spcBef>
              <a:buSzPts val="1800"/>
              <a:buNone/>
            </a:pPr>
            <a:endParaRPr dirty="0"/>
          </a:p>
          <a:p>
            <a:pPr marL="457200" indent="-336550">
              <a:lnSpc>
                <a:spcPct val="100000"/>
              </a:lnSpc>
              <a:spcBef>
                <a:spcPts val="360"/>
              </a:spcBef>
              <a:buClr>
                <a:srgbClr val="0000FF"/>
              </a:buClr>
              <a:buSzPts val="1700"/>
              <a:buChar char="-"/>
            </a:pPr>
            <a:r>
              <a:rPr lang="en-GB" i="1" dirty="0">
                <a:solidFill>
                  <a:srgbClr val="0000FF"/>
                </a:solidFill>
              </a:rPr>
              <a:t>Parents and carers have the right to withdraw their children from the teaching of the “Sex education” elements of the RSHE curriculum. </a:t>
            </a:r>
          </a:p>
          <a:p>
            <a:pPr marL="457200" indent="-336550">
              <a:lnSpc>
                <a:spcPct val="100000"/>
              </a:lnSpc>
              <a:spcBef>
                <a:spcPts val="360"/>
              </a:spcBef>
              <a:buClr>
                <a:srgbClr val="0000FF"/>
              </a:buClr>
              <a:buSzPts val="1700"/>
              <a:buChar char="-"/>
            </a:pPr>
            <a:endParaRPr i="1" dirty="0">
              <a:solidFill>
                <a:srgbClr val="0000FF"/>
              </a:solidFill>
            </a:endParaRPr>
          </a:p>
          <a:p>
            <a:pPr marL="457200" indent="-336550">
              <a:lnSpc>
                <a:spcPct val="100000"/>
              </a:lnSpc>
              <a:spcBef>
                <a:spcPts val="0"/>
              </a:spcBef>
              <a:buClr>
                <a:srgbClr val="0000FF"/>
              </a:buClr>
              <a:buSzPts val="1700"/>
              <a:buChar char="-"/>
            </a:pPr>
            <a:r>
              <a:rPr lang="en-GB" i="1" dirty="0">
                <a:solidFill>
                  <a:srgbClr val="0000FF"/>
                </a:solidFill>
              </a:rPr>
              <a:t>Students have the right to opt in the “Sex education” element three terms before they turn 16.  </a:t>
            </a:r>
            <a:endParaRPr i="1" dirty="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8">
                                            <p:txEl>
                                              <p:pRg st="2" end="2"/>
                                            </p:txEl>
                                          </p:spTgt>
                                        </p:tgtEl>
                                        <p:attrNameLst>
                                          <p:attrName>style.visibility</p:attrName>
                                        </p:attrNameLst>
                                      </p:cBhvr>
                                      <p:to>
                                        <p:strVal val="visible"/>
                                      </p:to>
                                    </p:set>
                                    <p:animEffect transition="in" filter="fade">
                                      <p:cBhvr>
                                        <p:cTn id="7" dur="500"/>
                                        <p:tgtEl>
                                          <p:spTgt spid="138">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38">
                                            <p:txEl>
                                              <p:pRg st="4" end="4"/>
                                            </p:txEl>
                                          </p:spTgt>
                                        </p:tgtEl>
                                        <p:attrNameLst>
                                          <p:attrName>style.visibility</p:attrName>
                                        </p:attrNameLst>
                                      </p:cBhvr>
                                      <p:to>
                                        <p:strVal val="visible"/>
                                      </p:to>
                                    </p:set>
                                    <p:animEffect transition="in" filter="fade">
                                      <p:cBhvr>
                                        <p:cTn id="10" dur="500"/>
                                        <p:tgtEl>
                                          <p:spTgt spid="13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gdfeeaa2b62_0_5"/>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nSpc>
                <a:spcPct val="100000"/>
              </a:lnSpc>
              <a:spcBef>
                <a:spcPts val="0"/>
              </a:spcBef>
              <a:buSzPts val="1400"/>
            </a:pPr>
            <a:r>
              <a:rPr lang="en-GB" dirty="0"/>
              <a:t>Questions from Parents and Carers</a:t>
            </a:r>
            <a:endParaRPr dirty="0"/>
          </a:p>
        </p:txBody>
      </p:sp>
      <p:sp>
        <p:nvSpPr>
          <p:cNvPr id="144" name="Google Shape;144;gdfeeaa2b62_0_5"/>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457200" indent="-342900">
              <a:lnSpc>
                <a:spcPct val="100000"/>
              </a:lnSpc>
              <a:spcBef>
                <a:spcPts val="360"/>
              </a:spcBef>
              <a:buSzPts val="1800"/>
            </a:pPr>
            <a:r>
              <a:rPr lang="en-GB" dirty="0"/>
              <a:t>Will parents receive details of the curriculum, lesson plans and resources?</a:t>
            </a:r>
            <a:endParaRPr dirty="0"/>
          </a:p>
          <a:p>
            <a:pPr marL="0" indent="0">
              <a:lnSpc>
                <a:spcPct val="100000"/>
              </a:lnSpc>
              <a:spcBef>
                <a:spcPts val="360"/>
              </a:spcBef>
              <a:buSzPts val="1800"/>
              <a:buNone/>
            </a:pPr>
            <a:endParaRPr dirty="0"/>
          </a:p>
          <a:p>
            <a:pPr marL="457200" indent="-342900">
              <a:lnSpc>
                <a:spcPct val="100000"/>
              </a:lnSpc>
              <a:spcBef>
                <a:spcPts val="360"/>
              </a:spcBef>
              <a:buClr>
                <a:srgbClr val="0000FF"/>
              </a:buClr>
              <a:buSzPts val="1800"/>
              <a:buChar char="-"/>
            </a:pPr>
            <a:r>
              <a:rPr lang="en-GB" i="1" dirty="0">
                <a:solidFill>
                  <a:srgbClr val="0000FF"/>
                </a:solidFill>
              </a:rPr>
              <a:t>The draft policy document has already been shared. The draft curriculum document went live on Monday as well as some resources for years 7-11. </a:t>
            </a:r>
          </a:p>
          <a:p>
            <a:pPr marL="457200" indent="-342900">
              <a:lnSpc>
                <a:spcPct val="100000"/>
              </a:lnSpc>
              <a:spcBef>
                <a:spcPts val="360"/>
              </a:spcBef>
              <a:buClr>
                <a:srgbClr val="0000FF"/>
              </a:buClr>
              <a:buSzPts val="1800"/>
              <a:buChar char="-"/>
            </a:pPr>
            <a:endParaRPr lang="en-GB" i="1" dirty="0">
              <a:solidFill>
                <a:srgbClr val="0000FF"/>
              </a:solidFill>
            </a:endParaRPr>
          </a:p>
          <a:p>
            <a:pPr marL="457200" indent="-342900">
              <a:lnSpc>
                <a:spcPct val="100000"/>
              </a:lnSpc>
              <a:spcBef>
                <a:spcPts val="360"/>
              </a:spcBef>
              <a:buClr>
                <a:srgbClr val="0000FF"/>
              </a:buClr>
              <a:buSzPts val="1800"/>
              <a:buChar char="-"/>
            </a:pPr>
            <a:r>
              <a:rPr lang="en-GB" i="1" dirty="0">
                <a:solidFill>
                  <a:srgbClr val="0000FF"/>
                </a:solidFill>
              </a:rPr>
              <a:t>We look forward to your feedback on the resources produced.  </a:t>
            </a:r>
            <a:endParaRPr i="1" dirty="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4">
                                            <p:txEl>
                                              <p:pRg st="2" end="2"/>
                                            </p:txEl>
                                          </p:spTgt>
                                        </p:tgtEl>
                                        <p:attrNameLst>
                                          <p:attrName>style.visibility</p:attrName>
                                        </p:attrNameLst>
                                      </p:cBhvr>
                                      <p:to>
                                        <p:strVal val="visible"/>
                                      </p:to>
                                    </p:set>
                                    <p:animEffect transition="in" filter="fade">
                                      <p:cBhvr>
                                        <p:cTn id="7" dur="500"/>
                                        <p:tgtEl>
                                          <p:spTgt spid="144">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44">
                                            <p:txEl>
                                              <p:pRg st="4" end="4"/>
                                            </p:txEl>
                                          </p:spTgt>
                                        </p:tgtEl>
                                        <p:attrNameLst>
                                          <p:attrName>style.visibility</p:attrName>
                                        </p:attrNameLst>
                                      </p:cBhvr>
                                      <p:to>
                                        <p:strVal val="visible"/>
                                      </p:to>
                                    </p:set>
                                    <p:animEffect transition="in" filter="fade">
                                      <p:cBhvr>
                                        <p:cTn id="10" dur="500"/>
                                        <p:tgtEl>
                                          <p:spTgt spid="14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gdfeeaa2b62_0_50"/>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nSpc>
                <a:spcPct val="100000"/>
              </a:lnSpc>
              <a:spcBef>
                <a:spcPts val="0"/>
              </a:spcBef>
              <a:buSzPts val="1400"/>
            </a:pPr>
            <a:r>
              <a:rPr lang="en-GB" dirty="0"/>
              <a:t>Questions from Parents and Carers</a:t>
            </a:r>
            <a:endParaRPr dirty="0"/>
          </a:p>
        </p:txBody>
      </p:sp>
      <p:sp>
        <p:nvSpPr>
          <p:cNvPr id="198" name="Google Shape;198;gdfeeaa2b62_0_50"/>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457200" indent="-292100">
              <a:lnSpc>
                <a:spcPct val="100000"/>
              </a:lnSpc>
              <a:spcBef>
                <a:spcPts val="360"/>
              </a:spcBef>
              <a:buSzPts val="1000"/>
            </a:pPr>
            <a:r>
              <a:rPr lang="en-GB" dirty="0"/>
              <a:t>How have you ensured that the material is faith sensitive?</a:t>
            </a:r>
            <a:endParaRPr dirty="0"/>
          </a:p>
          <a:p>
            <a:pPr marL="0" indent="0">
              <a:lnSpc>
                <a:spcPct val="100000"/>
              </a:lnSpc>
              <a:spcBef>
                <a:spcPts val="360"/>
              </a:spcBef>
              <a:buSzPts val="1800"/>
              <a:buNone/>
            </a:pPr>
            <a:endParaRPr dirty="0"/>
          </a:p>
          <a:p>
            <a:pPr marL="457200" indent="-292100">
              <a:lnSpc>
                <a:spcPct val="100000"/>
              </a:lnSpc>
              <a:spcBef>
                <a:spcPts val="360"/>
              </a:spcBef>
              <a:buClr>
                <a:srgbClr val="0000FF"/>
              </a:buClr>
              <a:buSzPts val="1000"/>
              <a:buChar char="-"/>
            </a:pPr>
            <a:r>
              <a:rPr lang="en-GB" i="1" dirty="0">
                <a:solidFill>
                  <a:srgbClr val="0000FF"/>
                </a:solidFill>
              </a:rPr>
              <a:t>Multi faith views are acknowledged on faith sensitive topics. </a:t>
            </a:r>
          </a:p>
          <a:p>
            <a:pPr marL="457200" indent="-292100">
              <a:lnSpc>
                <a:spcPct val="100000"/>
              </a:lnSpc>
              <a:spcBef>
                <a:spcPts val="360"/>
              </a:spcBef>
              <a:buClr>
                <a:srgbClr val="0000FF"/>
              </a:buClr>
              <a:buSzPts val="1000"/>
              <a:buChar char="-"/>
            </a:pPr>
            <a:endParaRPr i="1" dirty="0">
              <a:solidFill>
                <a:srgbClr val="0000FF"/>
              </a:solidFill>
            </a:endParaRPr>
          </a:p>
          <a:p>
            <a:pPr marL="457200" indent="-381000">
              <a:lnSpc>
                <a:spcPct val="100000"/>
              </a:lnSpc>
              <a:spcBef>
                <a:spcPts val="0"/>
              </a:spcBef>
              <a:buClr>
                <a:srgbClr val="0000FF"/>
              </a:buClr>
              <a:buSzPts val="2400"/>
              <a:buChar char="-"/>
            </a:pPr>
            <a:r>
              <a:rPr lang="en-GB" i="1" dirty="0">
                <a:solidFill>
                  <a:srgbClr val="0000FF"/>
                </a:solidFill>
              </a:rPr>
              <a:t>The WCHS parent / career working party membership is faith diverse.  </a:t>
            </a:r>
            <a:endParaRPr i="1" dirty="0">
              <a:solidFill>
                <a:srgbClr val="0000FF"/>
              </a:solidFill>
            </a:endParaRPr>
          </a:p>
          <a:p>
            <a:pPr marL="165100" indent="0">
              <a:lnSpc>
                <a:spcPct val="100000"/>
              </a:lnSpc>
              <a:spcBef>
                <a:spcPts val="0"/>
              </a:spcBef>
              <a:buClr>
                <a:srgbClr val="0000FF"/>
              </a:buClr>
              <a:buSzPts val="1000"/>
              <a:buNone/>
            </a:pPr>
            <a:r>
              <a:rPr lang="en-GB" sz="2400" i="1" dirty="0">
                <a:solidFill>
                  <a:srgbClr val="0000FF"/>
                </a:solidFill>
              </a:rPr>
              <a:t>  </a:t>
            </a:r>
            <a:endParaRPr sz="2400" i="1" dirty="0">
              <a:solidFill>
                <a:srgbClr val="0000FF"/>
              </a:solidFill>
            </a:endParaRPr>
          </a:p>
        </p:txBody>
      </p:sp>
    </p:spTree>
    <p:extLst>
      <p:ext uri="{BB962C8B-B14F-4D97-AF65-F5344CB8AC3E}">
        <p14:creationId xmlns:p14="http://schemas.microsoft.com/office/powerpoint/2010/main" val="232620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8">
                                            <p:txEl>
                                              <p:pRg st="2" end="2"/>
                                            </p:txEl>
                                          </p:spTgt>
                                        </p:tgtEl>
                                        <p:attrNameLst>
                                          <p:attrName>style.visibility</p:attrName>
                                        </p:attrNameLst>
                                      </p:cBhvr>
                                      <p:to>
                                        <p:strVal val="visible"/>
                                      </p:to>
                                    </p:set>
                                    <p:animEffect transition="in" filter="fade">
                                      <p:cBhvr>
                                        <p:cTn id="7" dur="500"/>
                                        <p:tgtEl>
                                          <p:spTgt spid="198">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98">
                                            <p:txEl>
                                              <p:pRg st="4" end="4"/>
                                            </p:txEl>
                                          </p:spTgt>
                                        </p:tgtEl>
                                        <p:attrNameLst>
                                          <p:attrName>style.visibility</p:attrName>
                                        </p:attrNameLst>
                                      </p:cBhvr>
                                      <p:to>
                                        <p:strVal val="visible"/>
                                      </p:to>
                                    </p:set>
                                    <p:animEffect transition="in" filter="fade">
                                      <p:cBhvr>
                                        <p:cTn id="10" dur="500"/>
                                        <p:tgtEl>
                                          <p:spTgt spid="19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gdfeeaa2b62_0_10"/>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nSpc>
                <a:spcPct val="100000"/>
              </a:lnSpc>
              <a:spcBef>
                <a:spcPts val="0"/>
              </a:spcBef>
              <a:buSzPts val="1400"/>
            </a:pPr>
            <a:r>
              <a:rPr lang="en-GB" dirty="0"/>
              <a:t>Questions from Parents and Carers</a:t>
            </a:r>
            <a:endParaRPr dirty="0"/>
          </a:p>
        </p:txBody>
      </p:sp>
      <p:sp>
        <p:nvSpPr>
          <p:cNvPr id="150" name="Google Shape;150;gdfeeaa2b62_0_10"/>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457200" indent="-342900">
              <a:lnSpc>
                <a:spcPct val="100000"/>
              </a:lnSpc>
              <a:spcBef>
                <a:spcPts val="360"/>
              </a:spcBef>
              <a:buSzPts val="1800"/>
            </a:pPr>
            <a:r>
              <a:rPr lang="en-GB" dirty="0"/>
              <a:t>If the curriculum changes again will parents be consulted? </a:t>
            </a:r>
            <a:endParaRPr dirty="0"/>
          </a:p>
          <a:p>
            <a:pPr marL="0" indent="0">
              <a:lnSpc>
                <a:spcPct val="100000"/>
              </a:lnSpc>
              <a:spcBef>
                <a:spcPts val="360"/>
              </a:spcBef>
              <a:buSzPts val="1800"/>
              <a:buNone/>
            </a:pPr>
            <a:endParaRPr dirty="0"/>
          </a:p>
          <a:p>
            <a:pPr marL="457200" indent="-342900">
              <a:lnSpc>
                <a:spcPct val="100000"/>
              </a:lnSpc>
              <a:spcBef>
                <a:spcPts val="360"/>
              </a:spcBef>
              <a:buClr>
                <a:srgbClr val="0000FF"/>
              </a:buClr>
              <a:buSzPts val="1800"/>
              <a:buChar char="-"/>
            </a:pPr>
            <a:r>
              <a:rPr lang="en-GB" i="1" dirty="0">
                <a:solidFill>
                  <a:srgbClr val="0000FF"/>
                </a:solidFill>
              </a:rPr>
              <a:t>We will always aim to consult with parents and carers. </a:t>
            </a:r>
          </a:p>
          <a:p>
            <a:pPr marL="457200" indent="-342900">
              <a:lnSpc>
                <a:spcPct val="100000"/>
              </a:lnSpc>
              <a:spcBef>
                <a:spcPts val="360"/>
              </a:spcBef>
              <a:buClr>
                <a:srgbClr val="0000FF"/>
              </a:buClr>
              <a:buSzPts val="1800"/>
              <a:buChar char="-"/>
            </a:pPr>
            <a:endParaRPr lang="en-GB" i="1" dirty="0">
              <a:solidFill>
                <a:srgbClr val="0000FF"/>
              </a:solidFill>
            </a:endParaRPr>
          </a:p>
          <a:p>
            <a:pPr marL="457200" indent="-342900">
              <a:lnSpc>
                <a:spcPct val="100000"/>
              </a:lnSpc>
              <a:spcBef>
                <a:spcPts val="360"/>
              </a:spcBef>
              <a:buClr>
                <a:srgbClr val="0000FF"/>
              </a:buClr>
              <a:buSzPts val="1800"/>
              <a:buChar char="-"/>
            </a:pPr>
            <a:r>
              <a:rPr lang="en-GB" i="1" dirty="0">
                <a:solidFill>
                  <a:srgbClr val="0000FF"/>
                </a:solidFill>
              </a:rPr>
              <a:t>We have worked with a diverse group WCHS parents to establish a successful parent/carer working party to support the development of RSHE at WCHS.  </a:t>
            </a:r>
            <a:endParaRPr i="1" dirty="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0">
                                            <p:txEl>
                                              <p:pRg st="2" end="2"/>
                                            </p:txEl>
                                          </p:spTgt>
                                        </p:tgtEl>
                                        <p:attrNameLst>
                                          <p:attrName>style.visibility</p:attrName>
                                        </p:attrNameLst>
                                      </p:cBhvr>
                                      <p:to>
                                        <p:strVal val="visible"/>
                                      </p:to>
                                    </p:set>
                                    <p:animEffect transition="in" filter="fade">
                                      <p:cBhvr>
                                        <p:cTn id="7" dur="500"/>
                                        <p:tgtEl>
                                          <p:spTgt spid="150">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50">
                                            <p:txEl>
                                              <p:pRg st="4" end="4"/>
                                            </p:txEl>
                                          </p:spTgt>
                                        </p:tgtEl>
                                        <p:attrNameLst>
                                          <p:attrName>style.visibility</p:attrName>
                                        </p:attrNameLst>
                                      </p:cBhvr>
                                      <p:to>
                                        <p:strVal val="visible"/>
                                      </p:to>
                                    </p:set>
                                    <p:animEffect transition="in" filter="fade">
                                      <p:cBhvr>
                                        <p:cTn id="10" dur="500"/>
                                        <p:tgtEl>
                                          <p:spTgt spid="15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gdfeeaa2b62_0_15"/>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nSpc>
                <a:spcPct val="100000"/>
              </a:lnSpc>
              <a:spcBef>
                <a:spcPts val="0"/>
              </a:spcBef>
              <a:buSzPts val="1400"/>
            </a:pPr>
            <a:r>
              <a:rPr lang="en-GB" dirty="0"/>
              <a:t>Questions from Parents and Carers</a:t>
            </a:r>
            <a:endParaRPr dirty="0"/>
          </a:p>
        </p:txBody>
      </p:sp>
      <p:sp>
        <p:nvSpPr>
          <p:cNvPr id="156" name="Google Shape;156;gdfeeaa2b62_0_15"/>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457200" indent="-342900">
              <a:lnSpc>
                <a:spcPct val="100000"/>
              </a:lnSpc>
              <a:spcBef>
                <a:spcPts val="360"/>
              </a:spcBef>
              <a:buSzPts val="1800"/>
            </a:pPr>
            <a:r>
              <a:rPr lang="en-GB" dirty="0"/>
              <a:t>What resources do you use? </a:t>
            </a:r>
            <a:endParaRPr dirty="0"/>
          </a:p>
          <a:p>
            <a:pPr marL="0" indent="0">
              <a:lnSpc>
                <a:spcPct val="100000"/>
              </a:lnSpc>
              <a:spcBef>
                <a:spcPts val="360"/>
              </a:spcBef>
              <a:buSzPts val="1800"/>
              <a:buNone/>
            </a:pPr>
            <a:endParaRPr dirty="0"/>
          </a:p>
          <a:p>
            <a:pPr marL="457200" indent="-342900">
              <a:lnSpc>
                <a:spcPct val="100000"/>
              </a:lnSpc>
              <a:spcBef>
                <a:spcPts val="360"/>
              </a:spcBef>
              <a:buClr>
                <a:srgbClr val="0000FF"/>
              </a:buClr>
              <a:buSzPts val="1800"/>
              <a:buChar char="-"/>
            </a:pPr>
            <a:r>
              <a:rPr lang="en-GB" i="1" dirty="0">
                <a:solidFill>
                  <a:srgbClr val="0000FF"/>
                </a:solidFill>
              </a:rPr>
              <a:t>Whilst we have access to resources from a number of well known publishers such as Jigsaw PSHE and the PSHE Association we fine tune these resources to ensure that they are age-appropriate and faith sensitive.  </a:t>
            </a:r>
            <a:endParaRPr i="1" dirty="0">
              <a:solidFill>
                <a:srgbClr val="0000FF"/>
              </a:solidFill>
            </a:endParaRPr>
          </a:p>
        </p:txBody>
      </p:sp>
    </p:spTree>
    <p:extLst>
      <p:ext uri="{BB962C8B-B14F-4D97-AF65-F5344CB8AC3E}">
        <p14:creationId xmlns:p14="http://schemas.microsoft.com/office/powerpoint/2010/main" val="274638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6">
                                            <p:txEl>
                                              <p:pRg st="2" end="2"/>
                                            </p:txEl>
                                          </p:spTgt>
                                        </p:tgtEl>
                                        <p:attrNameLst>
                                          <p:attrName>style.visibility</p:attrName>
                                        </p:attrNameLst>
                                      </p:cBhvr>
                                      <p:to>
                                        <p:strVal val="visible"/>
                                      </p:to>
                                    </p:set>
                                    <p:animEffect transition="in" filter="fade">
                                      <p:cBhvr>
                                        <p:cTn id="7" dur="500"/>
                                        <p:tgtEl>
                                          <p:spTgt spid="15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gdfeeaa2b62_0_15"/>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nSpc>
                <a:spcPct val="100000"/>
              </a:lnSpc>
              <a:spcBef>
                <a:spcPts val="0"/>
              </a:spcBef>
              <a:buSzPts val="1400"/>
            </a:pPr>
            <a:r>
              <a:rPr lang="en-GB" dirty="0"/>
              <a:t>Questions from Parents and Carers</a:t>
            </a:r>
            <a:endParaRPr dirty="0"/>
          </a:p>
        </p:txBody>
      </p:sp>
      <p:sp>
        <p:nvSpPr>
          <p:cNvPr id="156" name="Google Shape;156;gdfeeaa2b62_0_15"/>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457200" indent="-342900">
              <a:lnSpc>
                <a:spcPct val="100000"/>
              </a:lnSpc>
              <a:spcBef>
                <a:spcPts val="360"/>
              </a:spcBef>
              <a:buSzPts val="1800"/>
            </a:pPr>
            <a:r>
              <a:rPr lang="en-GB" dirty="0"/>
              <a:t>Will LGBTQ be taught? </a:t>
            </a:r>
            <a:endParaRPr dirty="0"/>
          </a:p>
          <a:p>
            <a:pPr marL="0" indent="0">
              <a:lnSpc>
                <a:spcPct val="100000"/>
              </a:lnSpc>
              <a:spcBef>
                <a:spcPts val="360"/>
              </a:spcBef>
              <a:buSzPts val="1800"/>
              <a:buNone/>
            </a:pPr>
            <a:endParaRPr dirty="0"/>
          </a:p>
          <a:p>
            <a:pPr marL="457200" indent="-342900">
              <a:lnSpc>
                <a:spcPct val="100000"/>
              </a:lnSpc>
              <a:spcBef>
                <a:spcPts val="360"/>
              </a:spcBef>
              <a:buClr>
                <a:srgbClr val="0000FF"/>
              </a:buClr>
              <a:buSzPts val="1800"/>
              <a:buChar char="-"/>
            </a:pPr>
            <a:r>
              <a:rPr lang="en-GB" i="1" dirty="0">
                <a:solidFill>
                  <a:srgbClr val="0000FF"/>
                </a:solidFill>
              </a:rPr>
              <a:t>We teach about tolerance, respect and safety.  All faiths teach about tolerance regardless of their own ideological beliefs.  </a:t>
            </a:r>
            <a:endParaRPr i="1" dirty="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6">
                                            <p:txEl>
                                              <p:pRg st="2" end="2"/>
                                            </p:txEl>
                                          </p:spTgt>
                                        </p:tgtEl>
                                        <p:attrNameLst>
                                          <p:attrName>style.visibility</p:attrName>
                                        </p:attrNameLst>
                                      </p:cBhvr>
                                      <p:to>
                                        <p:strVal val="visible"/>
                                      </p:to>
                                    </p:set>
                                    <p:animEffect transition="in" filter="fade">
                                      <p:cBhvr>
                                        <p:cTn id="7" dur="500"/>
                                        <p:tgtEl>
                                          <p:spTgt spid="15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gdfeeaa2b62_0_25"/>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nSpc>
                <a:spcPct val="100000"/>
              </a:lnSpc>
              <a:spcBef>
                <a:spcPts val="0"/>
              </a:spcBef>
              <a:buSzPts val="1400"/>
            </a:pPr>
            <a:r>
              <a:rPr lang="en-GB" dirty="0"/>
              <a:t>Questions from Parents and Carers</a:t>
            </a:r>
            <a:endParaRPr dirty="0"/>
          </a:p>
        </p:txBody>
      </p:sp>
      <p:sp>
        <p:nvSpPr>
          <p:cNvPr id="168" name="Google Shape;168;gdfeeaa2b62_0_25"/>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457200" indent="-342900">
              <a:lnSpc>
                <a:spcPct val="100000"/>
              </a:lnSpc>
              <a:spcBef>
                <a:spcPts val="360"/>
              </a:spcBef>
              <a:buSzPts val="1800"/>
            </a:pPr>
            <a:r>
              <a:rPr lang="en-GB" dirty="0"/>
              <a:t>Will external agencies be teaching our children?</a:t>
            </a:r>
            <a:endParaRPr dirty="0"/>
          </a:p>
          <a:p>
            <a:pPr marL="0" indent="0">
              <a:lnSpc>
                <a:spcPct val="100000"/>
              </a:lnSpc>
              <a:spcBef>
                <a:spcPts val="360"/>
              </a:spcBef>
              <a:buSzPts val="1800"/>
              <a:buNone/>
            </a:pPr>
            <a:endParaRPr dirty="0"/>
          </a:p>
          <a:p>
            <a:pPr marL="457200" indent="-342900">
              <a:lnSpc>
                <a:spcPct val="100000"/>
              </a:lnSpc>
              <a:spcBef>
                <a:spcPts val="360"/>
              </a:spcBef>
              <a:buClr>
                <a:srgbClr val="0000FF"/>
              </a:buClr>
              <a:buSzPts val="1800"/>
              <a:buChar char="-"/>
            </a:pPr>
            <a:r>
              <a:rPr lang="en-GB" i="1" dirty="0">
                <a:solidFill>
                  <a:srgbClr val="0000FF"/>
                </a:solidFill>
              </a:rPr>
              <a:t>The vast majority of RHSE lessons will be taught by WCHS staff</a:t>
            </a:r>
          </a:p>
          <a:p>
            <a:pPr marL="457200" indent="-342900">
              <a:lnSpc>
                <a:spcPct val="100000"/>
              </a:lnSpc>
              <a:spcBef>
                <a:spcPts val="360"/>
              </a:spcBef>
              <a:buClr>
                <a:srgbClr val="0000FF"/>
              </a:buClr>
              <a:buSzPts val="1800"/>
              <a:buChar char="-"/>
            </a:pPr>
            <a:endParaRPr lang="en-GB" i="1" dirty="0">
              <a:solidFill>
                <a:srgbClr val="0000FF"/>
              </a:solidFill>
            </a:endParaRPr>
          </a:p>
          <a:p>
            <a:pPr marL="457200" indent="-342900">
              <a:lnSpc>
                <a:spcPct val="100000"/>
              </a:lnSpc>
              <a:spcBef>
                <a:spcPts val="360"/>
              </a:spcBef>
              <a:buClr>
                <a:srgbClr val="0000FF"/>
              </a:buClr>
              <a:buSzPts val="1800"/>
              <a:buChar char="-"/>
            </a:pPr>
            <a:r>
              <a:rPr lang="en-GB" i="1" dirty="0">
                <a:solidFill>
                  <a:srgbClr val="0000FF"/>
                </a:solidFill>
              </a:rPr>
              <a:t>Some RSHE content will be delivered external agencies such as our School nurse or providers whom we have trusted links with such as </a:t>
            </a:r>
            <a:r>
              <a:rPr lang="en-GB" i="1" dirty="0" err="1">
                <a:solidFill>
                  <a:srgbClr val="0000FF"/>
                </a:solidFill>
              </a:rPr>
              <a:t>Drugsline</a:t>
            </a:r>
            <a:r>
              <a:rPr lang="en-GB" i="1" dirty="0">
                <a:solidFill>
                  <a:srgbClr val="0000FF"/>
                </a:solidFill>
              </a:rPr>
              <a:t>.  External agencies will always be quality assured being used.</a:t>
            </a:r>
            <a:endParaRPr i="1" dirty="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8">
                                            <p:txEl>
                                              <p:pRg st="2" end="2"/>
                                            </p:txEl>
                                          </p:spTgt>
                                        </p:tgtEl>
                                        <p:attrNameLst>
                                          <p:attrName>style.visibility</p:attrName>
                                        </p:attrNameLst>
                                      </p:cBhvr>
                                      <p:to>
                                        <p:strVal val="visible"/>
                                      </p:to>
                                    </p:set>
                                    <p:animEffect transition="in" filter="fade">
                                      <p:cBhvr>
                                        <p:cTn id="7" dur="500"/>
                                        <p:tgtEl>
                                          <p:spTgt spid="168">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68">
                                            <p:txEl>
                                              <p:pRg st="4" end="4"/>
                                            </p:txEl>
                                          </p:spTgt>
                                        </p:tgtEl>
                                        <p:attrNameLst>
                                          <p:attrName>style.visibility</p:attrName>
                                        </p:attrNameLst>
                                      </p:cBhvr>
                                      <p:to>
                                        <p:strVal val="visible"/>
                                      </p:to>
                                    </p:set>
                                    <p:animEffect transition="in" filter="fade">
                                      <p:cBhvr>
                                        <p:cTn id="10" dur="500"/>
                                        <p:tgtEl>
                                          <p:spTgt spid="16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gdfeeaa2b62_0_35"/>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nSpc>
                <a:spcPct val="100000"/>
              </a:lnSpc>
              <a:spcBef>
                <a:spcPts val="0"/>
              </a:spcBef>
              <a:buSzPts val="1400"/>
            </a:pPr>
            <a:r>
              <a:rPr lang="en-GB" dirty="0"/>
              <a:t>Questions from Parents and Carers</a:t>
            </a:r>
            <a:endParaRPr dirty="0"/>
          </a:p>
        </p:txBody>
      </p:sp>
      <p:sp>
        <p:nvSpPr>
          <p:cNvPr id="180" name="Google Shape;180;gdfeeaa2b62_0_35"/>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457200" indent="-330200">
              <a:lnSpc>
                <a:spcPct val="100000"/>
              </a:lnSpc>
              <a:spcBef>
                <a:spcPts val="360"/>
              </a:spcBef>
              <a:buSzPts val="1600"/>
            </a:pPr>
            <a:r>
              <a:rPr lang="en-GB" dirty="0"/>
              <a:t>Will adequate measures be taken to support children with special education or communication needs?</a:t>
            </a:r>
            <a:endParaRPr dirty="0"/>
          </a:p>
          <a:p>
            <a:pPr marL="0" indent="0">
              <a:lnSpc>
                <a:spcPct val="100000"/>
              </a:lnSpc>
              <a:spcBef>
                <a:spcPts val="360"/>
              </a:spcBef>
              <a:buSzPts val="1800"/>
              <a:buNone/>
            </a:pPr>
            <a:endParaRPr dirty="0"/>
          </a:p>
          <a:p>
            <a:pPr marL="457200" indent="-330200">
              <a:lnSpc>
                <a:spcPct val="100000"/>
              </a:lnSpc>
              <a:spcBef>
                <a:spcPts val="360"/>
              </a:spcBef>
              <a:buClr>
                <a:srgbClr val="0000FF"/>
              </a:buClr>
              <a:buSzPts val="1600"/>
              <a:buChar char="-"/>
            </a:pPr>
            <a:r>
              <a:rPr lang="en-GB" i="1" dirty="0">
                <a:solidFill>
                  <a:srgbClr val="0000FF"/>
                </a:solidFill>
              </a:rPr>
              <a:t>Children with additional needs will be supported in the teaching of RSHE. Parents of these children will also be spoken to before delivery to ensure that the content and delivery is appropriate.  </a:t>
            </a:r>
            <a:endParaRPr i="1" dirty="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0">
                                            <p:txEl>
                                              <p:pRg st="2" end="2"/>
                                            </p:txEl>
                                          </p:spTgt>
                                        </p:tgtEl>
                                        <p:attrNameLst>
                                          <p:attrName>style.visibility</p:attrName>
                                        </p:attrNameLst>
                                      </p:cBhvr>
                                      <p:to>
                                        <p:strVal val="visible"/>
                                      </p:to>
                                    </p:set>
                                    <p:animEffect transition="in" filter="fade">
                                      <p:cBhvr>
                                        <p:cTn id="7" dur="500"/>
                                        <p:tgtEl>
                                          <p:spTgt spid="18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gdfeeaa2b62_0_40"/>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nSpc>
                <a:spcPct val="100000"/>
              </a:lnSpc>
              <a:spcBef>
                <a:spcPts val="0"/>
              </a:spcBef>
              <a:buSzPts val="1400"/>
            </a:pPr>
            <a:r>
              <a:rPr lang="en-GB" dirty="0"/>
              <a:t>Questions from Parents and Carers</a:t>
            </a:r>
            <a:endParaRPr dirty="0"/>
          </a:p>
        </p:txBody>
      </p:sp>
      <p:sp>
        <p:nvSpPr>
          <p:cNvPr id="186" name="Google Shape;186;gdfeeaa2b62_0_40"/>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457200" indent="-342900">
              <a:lnSpc>
                <a:spcPct val="100000"/>
              </a:lnSpc>
              <a:spcBef>
                <a:spcPts val="360"/>
              </a:spcBef>
              <a:buSzPts val="1800"/>
            </a:pPr>
            <a:r>
              <a:rPr lang="en-GB" dirty="0"/>
              <a:t>When will the RSHE policy be finalised?</a:t>
            </a:r>
            <a:endParaRPr dirty="0"/>
          </a:p>
          <a:p>
            <a:pPr marL="0" indent="0">
              <a:lnSpc>
                <a:spcPct val="100000"/>
              </a:lnSpc>
              <a:spcBef>
                <a:spcPts val="360"/>
              </a:spcBef>
              <a:buSzPts val="1800"/>
              <a:buNone/>
            </a:pPr>
            <a:endParaRPr dirty="0"/>
          </a:p>
          <a:p>
            <a:pPr marL="457200" indent="-342900">
              <a:lnSpc>
                <a:spcPct val="100000"/>
              </a:lnSpc>
              <a:spcBef>
                <a:spcPts val="360"/>
              </a:spcBef>
              <a:buClr>
                <a:srgbClr val="0000FF"/>
              </a:buClr>
              <a:buSzPts val="1800"/>
              <a:buChar char="-"/>
            </a:pPr>
            <a:r>
              <a:rPr lang="en-GB" i="1" dirty="0">
                <a:solidFill>
                  <a:srgbClr val="0000FF"/>
                </a:solidFill>
              </a:rPr>
              <a:t>Whilst we include parts of the LBR policy and resource document we have developed our own set of resources which are specific to our school community.</a:t>
            </a:r>
          </a:p>
          <a:p>
            <a:pPr marL="457200" indent="-342900">
              <a:lnSpc>
                <a:spcPct val="100000"/>
              </a:lnSpc>
              <a:spcBef>
                <a:spcPts val="360"/>
              </a:spcBef>
              <a:buClr>
                <a:srgbClr val="0000FF"/>
              </a:buClr>
              <a:buSzPts val="1800"/>
              <a:buChar char="-"/>
            </a:pPr>
            <a:endParaRPr lang="en-GB" i="1" dirty="0">
              <a:solidFill>
                <a:srgbClr val="0000FF"/>
              </a:solidFill>
            </a:endParaRPr>
          </a:p>
          <a:p>
            <a:pPr marL="457200" indent="-342900">
              <a:lnSpc>
                <a:spcPct val="100000"/>
              </a:lnSpc>
              <a:spcBef>
                <a:spcPts val="360"/>
              </a:spcBef>
              <a:buClr>
                <a:srgbClr val="0000FF"/>
              </a:buClr>
              <a:buSzPts val="1800"/>
              <a:buChar char="-"/>
            </a:pPr>
            <a:r>
              <a:rPr lang="en-GB" i="1" dirty="0">
                <a:solidFill>
                  <a:srgbClr val="0000FF"/>
                </a:solidFill>
              </a:rPr>
              <a:t>With such a positive collaboration with the parent / carer working party we envisage that final changes to the draft policy and resource document will be passed by governors in Autumn 2021.</a:t>
            </a:r>
            <a:endParaRPr i="1" dirty="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6">
                                            <p:txEl>
                                              <p:pRg st="2" end="2"/>
                                            </p:txEl>
                                          </p:spTgt>
                                        </p:tgtEl>
                                        <p:attrNameLst>
                                          <p:attrName>style.visibility</p:attrName>
                                        </p:attrNameLst>
                                      </p:cBhvr>
                                      <p:to>
                                        <p:strVal val="visible"/>
                                      </p:to>
                                    </p:set>
                                    <p:animEffect transition="in" filter="fade">
                                      <p:cBhvr>
                                        <p:cTn id="7" dur="500"/>
                                        <p:tgtEl>
                                          <p:spTgt spid="186">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86">
                                            <p:txEl>
                                              <p:pRg st="4" end="4"/>
                                            </p:txEl>
                                          </p:spTgt>
                                        </p:tgtEl>
                                        <p:attrNameLst>
                                          <p:attrName>style.visibility</p:attrName>
                                        </p:attrNameLst>
                                      </p:cBhvr>
                                      <p:to>
                                        <p:strVal val="visible"/>
                                      </p:to>
                                    </p:set>
                                    <p:animEffect transition="in" filter="fade">
                                      <p:cBhvr>
                                        <p:cTn id="10" dur="500"/>
                                        <p:tgtEl>
                                          <p:spTgt spid="18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gdfeeaa2b62_0_50"/>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lnSpc>
                <a:spcPct val="100000"/>
              </a:lnSpc>
              <a:spcBef>
                <a:spcPts val="0"/>
              </a:spcBef>
              <a:buSzPts val="1400"/>
            </a:pPr>
            <a:r>
              <a:rPr lang="en-GB" dirty="0"/>
              <a:t>Questions or comments?</a:t>
            </a:r>
            <a:endParaRPr dirty="0"/>
          </a:p>
        </p:txBody>
      </p:sp>
      <p:sp>
        <p:nvSpPr>
          <p:cNvPr id="198" name="Google Shape;198;gdfeeaa2b62_0_50"/>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r>
              <a:rPr lang="en-GB" dirty="0"/>
              <a:t>You will now have an opportunity to have a look at the resources.</a:t>
            </a:r>
          </a:p>
          <a:p>
            <a:endParaRPr lang="en-GB" dirty="0"/>
          </a:p>
          <a:p>
            <a:r>
              <a:rPr lang="en-GB" dirty="0"/>
              <a:t>If you have any questions or comments about the teaching of RSHE , the resources used or would like further clarification on RSHE at WCHS will be available to answer. </a:t>
            </a:r>
            <a:r>
              <a:rPr lang="en-GB" i="1" dirty="0">
                <a:solidFill>
                  <a:srgbClr val="0000FF"/>
                </a:solidFill>
              </a:rPr>
              <a:t>  </a:t>
            </a:r>
          </a:p>
          <a:p>
            <a:endParaRPr lang="en-GB" i="1" dirty="0">
              <a:solidFill>
                <a:srgbClr val="0000FF"/>
              </a:solidFill>
            </a:endParaRPr>
          </a:p>
          <a:p>
            <a:r>
              <a:rPr lang="en-GB" i="1" dirty="0">
                <a:solidFill>
                  <a:srgbClr val="0000FF"/>
                </a:solidFill>
              </a:rPr>
              <a:t>You can also contact the school using the e-mail:</a:t>
            </a:r>
          </a:p>
          <a:p>
            <a:pPr marL="0" indent="0">
              <a:buNone/>
            </a:pPr>
            <a:r>
              <a:rPr lang="en-GB" i="1" dirty="0">
                <a:solidFill>
                  <a:srgbClr val="0000FF"/>
                </a:solidFill>
              </a:rPr>
              <a:t>   RSHE@woodford.redbridge.sch.uk</a:t>
            </a:r>
            <a:endParaRPr i="1" dirty="0">
              <a:solidFill>
                <a:srgbClr val="0000FF"/>
              </a:solidFill>
            </a:endParaRPr>
          </a:p>
        </p:txBody>
      </p:sp>
    </p:spTree>
    <p:extLst>
      <p:ext uri="{BB962C8B-B14F-4D97-AF65-F5344CB8AC3E}">
        <p14:creationId xmlns:p14="http://schemas.microsoft.com/office/powerpoint/2010/main" val="2138838084"/>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34A90"/>
      </a:accent1>
      <a:accent2>
        <a:srgbClr val="ED7D31"/>
      </a:accent2>
      <a:accent3>
        <a:srgbClr val="A5A5A5"/>
      </a:accent3>
      <a:accent4>
        <a:srgbClr val="FFC000"/>
      </a:accent4>
      <a:accent5>
        <a:srgbClr val="E64AB6"/>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229</TotalTime>
  <Words>902</Words>
  <Application>Microsoft Office PowerPoint</Application>
  <PresentationFormat>Widescreen</PresentationFormat>
  <Paragraphs>97</Paragraphs>
  <Slides>16</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Relationships, Sex and Health Education (RSHE)</vt:lpstr>
      <vt:lpstr>Objectives</vt:lpstr>
      <vt:lpstr>Aims</vt:lpstr>
      <vt:lpstr>What has changed? </vt:lpstr>
      <vt:lpstr>How do we approach relationships and health education at Woodford County High? </vt:lpstr>
      <vt:lpstr>Questions from Parents and Carers</vt:lpstr>
      <vt:lpstr>Questions from Parents and Carers</vt:lpstr>
      <vt:lpstr>Questions from Parents and Carers</vt:lpstr>
      <vt:lpstr>Questions from Parents and Carers</vt:lpstr>
      <vt:lpstr>Questions from Parents and Carers</vt:lpstr>
      <vt:lpstr>Questions from Parents and Carers</vt:lpstr>
      <vt:lpstr>Questions from Parents and Carers</vt:lpstr>
      <vt:lpstr>Questions from Parents and Carers</vt:lpstr>
      <vt:lpstr>Questions from Parents and Carers</vt:lpstr>
      <vt:lpstr>Questions from Parents and Carers</vt:lpstr>
      <vt:lpstr>Questions or comments?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Cassim Ashraff</dc:creator>
  <cp:lastModifiedBy>Cassim Ashraff</cp:lastModifiedBy>
  <cp:revision>20</cp:revision>
  <dcterms:created xsi:type="dcterms:W3CDTF">2021-07-04T09:47:22Z</dcterms:created>
  <dcterms:modified xsi:type="dcterms:W3CDTF">2022-09-11T12:58:48Z</dcterms:modified>
</cp:coreProperties>
</file>